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8" r:id="rId1"/>
  </p:sldMasterIdLst>
  <p:notesMasterIdLst>
    <p:notesMasterId r:id="rId44"/>
  </p:notesMasterIdLst>
  <p:sldIdLst>
    <p:sldId id="289" r:id="rId2"/>
    <p:sldId id="290" r:id="rId3"/>
    <p:sldId id="261" r:id="rId4"/>
    <p:sldId id="256" r:id="rId5"/>
    <p:sldId id="271" r:id="rId6"/>
    <p:sldId id="279" r:id="rId7"/>
    <p:sldId id="260" r:id="rId8"/>
    <p:sldId id="288" r:id="rId9"/>
    <p:sldId id="265" r:id="rId10"/>
    <p:sldId id="322" r:id="rId11"/>
    <p:sldId id="267" r:id="rId12"/>
    <p:sldId id="262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6" r:id="rId38"/>
    <p:sldId id="317" r:id="rId39"/>
    <p:sldId id="318" r:id="rId40"/>
    <p:sldId id="319" r:id="rId41"/>
    <p:sldId id="320" r:id="rId42"/>
    <p:sldId id="321" r:id="rId4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F4"/>
    <a:srgbClr val="E9E3C7"/>
    <a:srgbClr val="4A241A"/>
    <a:srgbClr val="39A6AB"/>
    <a:srgbClr val="CD6973"/>
    <a:srgbClr val="45402D"/>
    <a:srgbClr val="4540C7"/>
    <a:srgbClr val="BF843B"/>
    <a:srgbClr val="568EB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67" autoAdjust="0"/>
    <p:restoredTop sz="94660"/>
  </p:normalViewPr>
  <p:slideViewPr>
    <p:cSldViewPr>
      <p:cViewPr varScale="1">
        <p:scale>
          <a:sx n="105" d="100"/>
          <a:sy n="105" d="100"/>
        </p:scale>
        <p:origin x="24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074F2-D232-429E-8B56-2FBC1F7B76ED}" type="doc">
      <dgm:prSet loTypeId="urn:microsoft.com/office/officeart/2005/8/layout/vList2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pPr latinLnBrk="1"/>
          <a:endParaRPr lang="ko-KR" altLang="en-US"/>
        </a:p>
      </dgm:t>
    </dgm:pt>
    <dgm:pt modelId="{8A9E4704-65F1-4F05-A1BD-0F5EC502006C}">
      <dgm:prSet phldrT="[텍스트]" custT="1"/>
      <dgm:spPr/>
      <dgm:t>
        <a:bodyPr/>
        <a:lstStyle/>
        <a:p>
          <a:pPr latinLnBrk="1"/>
          <a:r>
            <a:rPr lang="ko-KR" altLang="en-US" sz="2800" b="1" dirty="0" smtClean="0"/>
            <a:t>행사 </a:t>
          </a:r>
          <a:r>
            <a:rPr lang="ko-KR" altLang="en-US" sz="2800" b="1" dirty="0" err="1" smtClean="0"/>
            <a:t>홍보팀</a:t>
          </a:r>
          <a:endParaRPr lang="ko-KR" altLang="en-US" sz="2800" b="1" dirty="0"/>
        </a:p>
      </dgm:t>
    </dgm:pt>
    <dgm:pt modelId="{3ED2017B-6125-4B8D-A438-C4366B5E7636}" type="parTrans" cxnId="{B24FE710-6714-4CF2-A8FD-B76265344CD3}">
      <dgm:prSet/>
      <dgm:spPr/>
      <dgm:t>
        <a:bodyPr/>
        <a:lstStyle/>
        <a:p>
          <a:pPr latinLnBrk="1"/>
          <a:endParaRPr lang="ko-KR" altLang="en-US"/>
        </a:p>
      </dgm:t>
    </dgm:pt>
    <dgm:pt modelId="{2A6B883A-0BB7-4B00-93FD-C388A8769CCE}" type="sibTrans" cxnId="{B24FE710-6714-4CF2-A8FD-B76265344CD3}">
      <dgm:prSet/>
      <dgm:spPr/>
      <dgm:t>
        <a:bodyPr/>
        <a:lstStyle/>
        <a:p>
          <a:pPr latinLnBrk="1"/>
          <a:endParaRPr lang="ko-KR" altLang="en-US"/>
        </a:p>
      </dgm:t>
    </dgm:pt>
    <dgm:pt modelId="{0B9A0BCC-9BAC-4F4E-8B1D-7DC873121379}">
      <dgm:prSet phldrT="[텍스트]" custT="1"/>
      <dgm:spPr/>
      <dgm:t>
        <a:bodyPr/>
        <a:lstStyle/>
        <a:p>
          <a:pPr latinLnBrk="1"/>
          <a:r>
            <a:rPr lang="ko-KR" altLang="en-US" sz="1800" dirty="0" smtClean="0"/>
            <a:t>체계적</a:t>
          </a:r>
          <a:r>
            <a:rPr lang="en-US" altLang="ko-KR" sz="1800" dirty="0" smtClean="0"/>
            <a:t>, </a:t>
          </a:r>
          <a:r>
            <a:rPr lang="ko-KR" altLang="en-US" sz="1800" dirty="0" smtClean="0"/>
            <a:t>지속적인 대외적 홍보</a:t>
          </a:r>
          <a:endParaRPr lang="ko-KR" altLang="en-US" sz="1800" dirty="0"/>
        </a:p>
      </dgm:t>
    </dgm:pt>
    <dgm:pt modelId="{D8E23B21-076F-4BEA-8E21-13A5D58F6BA1}" type="parTrans" cxnId="{0C411264-CEA4-44C5-A97E-E971EC47EF47}">
      <dgm:prSet/>
      <dgm:spPr/>
      <dgm:t>
        <a:bodyPr/>
        <a:lstStyle/>
        <a:p>
          <a:pPr latinLnBrk="1"/>
          <a:endParaRPr lang="ko-KR" altLang="en-US"/>
        </a:p>
      </dgm:t>
    </dgm:pt>
    <dgm:pt modelId="{55F4709D-F461-406A-AB3B-B3796A48C309}" type="sibTrans" cxnId="{0C411264-CEA4-44C5-A97E-E971EC47EF47}">
      <dgm:prSet/>
      <dgm:spPr/>
      <dgm:t>
        <a:bodyPr/>
        <a:lstStyle/>
        <a:p>
          <a:pPr latinLnBrk="1"/>
          <a:endParaRPr lang="ko-KR" altLang="en-US"/>
        </a:p>
      </dgm:t>
    </dgm:pt>
    <dgm:pt modelId="{2F56A415-34B6-4A3D-AD86-1E7D5926FB54}">
      <dgm:prSet phldrT="[텍스트]" custT="1"/>
      <dgm:spPr/>
      <dgm:t>
        <a:bodyPr/>
        <a:lstStyle/>
        <a:p>
          <a:pPr latinLnBrk="1"/>
          <a:r>
            <a:rPr lang="ko-KR" altLang="en-US" sz="2800" b="1" dirty="0" smtClean="0"/>
            <a:t>학교 </a:t>
          </a:r>
          <a:r>
            <a:rPr lang="ko-KR" altLang="en-US" sz="2800" b="1" dirty="0" err="1" smtClean="0"/>
            <a:t>관리팀</a:t>
          </a:r>
          <a:endParaRPr lang="ko-KR" altLang="en-US" sz="2800" b="1" dirty="0"/>
        </a:p>
      </dgm:t>
    </dgm:pt>
    <dgm:pt modelId="{D1AC5342-627A-4CCA-B790-0C98A5DC00D9}" type="parTrans" cxnId="{F829921F-3B2C-427D-AE64-641096D9817B}">
      <dgm:prSet/>
      <dgm:spPr/>
      <dgm:t>
        <a:bodyPr/>
        <a:lstStyle/>
        <a:p>
          <a:pPr latinLnBrk="1"/>
          <a:endParaRPr lang="ko-KR" altLang="en-US"/>
        </a:p>
      </dgm:t>
    </dgm:pt>
    <dgm:pt modelId="{BBA70133-57FC-4723-BA8D-823E89153495}" type="sibTrans" cxnId="{F829921F-3B2C-427D-AE64-641096D9817B}">
      <dgm:prSet/>
      <dgm:spPr/>
      <dgm:t>
        <a:bodyPr/>
        <a:lstStyle/>
        <a:p>
          <a:pPr latinLnBrk="1"/>
          <a:endParaRPr lang="ko-KR" altLang="en-US"/>
        </a:p>
      </dgm:t>
    </dgm:pt>
    <dgm:pt modelId="{7485555A-EF4B-4DE6-91F5-A675D16677D7}">
      <dgm:prSet phldrT="[텍스트]" custT="1"/>
      <dgm:spPr/>
      <dgm:t>
        <a:bodyPr/>
        <a:lstStyle/>
        <a:p>
          <a:pPr latinLnBrk="1"/>
          <a:r>
            <a:rPr lang="ko-KR" altLang="en-US" sz="1800" dirty="0" smtClean="0"/>
            <a:t>각 학교별 스태프를 두 분야로 나누어 관리</a:t>
          </a:r>
          <a:endParaRPr lang="ko-KR" altLang="en-US" sz="1800" dirty="0"/>
        </a:p>
      </dgm:t>
    </dgm:pt>
    <dgm:pt modelId="{B00C7FF5-9B71-49C8-BA1E-4EE3E773F4A8}" type="parTrans" cxnId="{FF47D4A0-F9D0-4DB7-AEA1-C55938BFD113}">
      <dgm:prSet/>
      <dgm:spPr/>
      <dgm:t>
        <a:bodyPr/>
        <a:lstStyle/>
        <a:p>
          <a:pPr latinLnBrk="1"/>
          <a:endParaRPr lang="ko-KR" altLang="en-US"/>
        </a:p>
      </dgm:t>
    </dgm:pt>
    <dgm:pt modelId="{BB5B1458-5FB5-4EE9-A410-AB7DD38888CE}" type="sibTrans" cxnId="{FF47D4A0-F9D0-4DB7-AEA1-C55938BFD113}">
      <dgm:prSet/>
      <dgm:spPr/>
      <dgm:t>
        <a:bodyPr/>
        <a:lstStyle/>
        <a:p>
          <a:pPr latinLnBrk="1"/>
          <a:endParaRPr lang="ko-KR" altLang="en-US"/>
        </a:p>
      </dgm:t>
    </dgm:pt>
    <dgm:pt modelId="{74C1C3E5-D925-4726-83A6-2B76C5A18E8C}">
      <dgm:prSet phldrT="[텍스트]" custT="1"/>
      <dgm:spPr/>
      <dgm:t>
        <a:bodyPr/>
        <a:lstStyle/>
        <a:p>
          <a:pPr latinLnBrk="1"/>
          <a:r>
            <a:rPr lang="ko-KR" altLang="en-US" sz="2800" b="1" dirty="0" smtClean="0"/>
            <a:t>행사 </a:t>
          </a:r>
          <a:r>
            <a:rPr lang="ko-KR" altLang="en-US" sz="2800" b="1" dirty="0" err="1" smtClean="0"/>
            <a:t>운영팀</a:t>
          </a:r>
          <a:endParaRPr lang="ko-KR" altLang="en-US" sz="2800" b="1" dirty="0"/>
        </a:p>
      </dgm:t>
    </dgm:pt>
    <dgm:pt modelId="{5072AFB3-99C2-4343-A002-742AC682C5E7}" type="parTrans" cxnId="{FBA00710-F834-48E0-9614-BD71F16C9868}">
      <dgm:prSet/>
      <dgm:spPr/>
      <dgm:t>
        <a:bodyPr/>
        <a:lstStyle/>
        <a:p>
          <a:pPr latinLnBrk="1"/>
          <a:endParaRPr lang="ko-KR" altLang="en-US"/>
        </a:p>
      </dgm:t>
    </dgm:pt>
    <dgm:pt modelId="{6FE53B1C-401C-4417-A276-F0B5310723AB}" type="sibTrans" cxnId="{FBA00710-F834-48E0-9614-BD71F16C9868}">
      <dgm:prSet/>
      <dgm:spPr/>
      <dgm:t>
        <a:bodyPr/>
        <a:lstStyle/>
        <a:p>
          <a:pPr latinLnBrk="1"/>
          <a:endParaRPr lang="ko-KR" altLang="en-US"/>
        </a:p>
      </dgm:t>
    </dgm:pt>
    <dgm:pt modelId="{5B7E168C-E4CD-4C4A-8894-D19767DFE696}">
      <dgm:prSet phldrT="[텍스트]" custT="1"/>
      <dgm:spPr/>
      <dgm:t>
        <a:bodyPr/>
        <a:lstStyle/>
        <a:p>
          <a:pPr latinLnBrk="1"/>
          <a:r>
            <a:rPr lang="ko-KR" altLang="en-US" sz="1800" dirty="0" smtClean="0"/>
            <a:t>동아리 선정</a:t>
          </a:r>
          <a:r>
            <a:rPr lang="en-US" altLang="ko-KR" sz="1800" dirty="0" smtClean="0"/>
            <a:t>, </a:t>
          </a:r>
          <a:r>
            <a:rPr lang="ko-KR" altLang="en-US" sz="1800" dirty="0" smtClean="0"/>
            <a:t>요구사항 정리 및 협의 등</a:t>
          </a:r>
          <a:endParaRPr lang="ko-KR" altLang="en-US" sz="1800" dirty="0"/>
        </a:p>
      </dgm:t>
    </dgm:pt>
    <dgm:pt modelId="{59C81056-31A9-40E3-ACD3-3128EA65A33E}" type="parTrans" cxnId="{2F975DD5-C0AA-4CD7-BA6C-3BDAAD9323DA}">
      <dgm:prSet/>
      <dgm:spPr/>
      <dgm:t>
        <a:bodyPr/>
        <a:lstStyle/>
        <a:p>
          <a:pPr latinLnBrk="1"/>
          <a:endParaRPr lang="ko-KR" altLang="en-US"/>
        </a:p>
      </dgm:t>
    </dgm:pt>
    <dgm:pt modelId="{A058EF4C-EE06-457C-B75A-A503A2329EC0}" type="sibTrans" cxnId="{2F975DD5-C0AA-4CD7-BA6C-3BDAAD9323DA}">
      <dgm:prSet/>
      <dgm:spPr/>
      <dgm:t>
        <a:bodyPr/>
        <a:lstStyle/>
        <a:p>
          <a:pPr latinLnBrk="1"/>
          <a:endParaRPr lang="ko-KR" altLang="en-US"/>
        </a:p>
      </dgm:t>
    </dgm:pt>
    <dgm:pt modelId="{BB7F6AA7-0341-416B-9947-969FFE9EE68F}">
      <dgm:prSet phldrT="[텍스트]" custT="1"/>
      <dgm:spPr/>
      <dgm:t>
        <a:bodyPr/>
        <a:lstStyle/>
        <a:p>
          <a:pPr latinLnBrk="1"/>
          <a:r>
            <a:rPr lang="ko-KR" altLang="en-US" sz="1800" dirty="0" smtClean="0"/>
            <a:t>다양한 홍보수단 강구 </a:t>
          </a:r>
          <a:r>
            <a:rPr lang="en-US" altLang="ko-KR" sz="1800" dirty="0" smtClean="0"/>
            <a:t>(SNS(</a:t>
          </a:r>
          <a:r>
            <a:rPr lang="ko-KR" altLang="en-US" sz="1800" dirty="0" err="1" smtClean="0"/>
            <a:t>페북</a:t>
          </a:r>
          <a:r>
            <a:rPr lang="en-US" altLang="ko-KR" sz="1800" dirty="0" smtClean="0"/>
            <a:t>, </a:t>
          </a:r>
          <a:r>
            <a:rPr lang="ko-KR" altLang="en-US" sz="1800" dirty="0" smtClean="0"/>
            <a:t>동영상</a:t>
          </a:r>
          <a:r>
            <a:rPr lang="en-US" altLang="ko-KR" sz="1800" dirty="0" smtClean="0"/>
            <a:t>), </a:t>
          </a:r>
          <a:r>
            <a:rPr lang="ko-KR" altLang="en-US" sz="1800" dirty="0" smtClean="0"/>
            <a:t>포스터 등</a:t>
          </a:r>
          <a:r>
            <a:rPr lang="en-US" altLang="ko-KR" sz="1800" dirty="0" smtClean="0"/>
            <a:t>)</a:t>
          </a:r>
          <a:endParaRPr lang="ko-KR" altLang="en-US" sz="1800" dirty="0"/>
        </a:p>
      </dgm:t>
    </dgm:pt>
    <dgm:pt modelId="{C8AE4F3E-512F-455B-AFF1-D9C08E6F2365}" type="parTrans" cxnId="{F2C892ED-EFE0-4D89-85AD-1E1A82D03078}">
      <dgm:prSet/>
      <dgm:spPr/>
      <dgm:t>
        <a:bodyPr/>
        <a:lstStyle/>
        <a:p>
          <a:pPr latinLnBrk="1"/>
          <a:endParaRPr lang="ko-KR" altLang="en-US"/>
        </a:p>
      </dgm:t>
    </dgm:pt>
    <dgm:pt modelId="{CA16DAEF-4DAF-4B85-BEA8-F6C35BF1BEC5}" type="sibTrans" cxnId="{F2C892ED-EFE0-4D89-85AD-1E1A82D03078}">
      <dgm:prSet/>
      <dgm:spPr/>
      <dgm:t>
        <a:bodyPr/>
        <a:lstStyle/>
        <a:p>
          <a:pPr latinLnBrk="1"/>
          <a:endParaRPr lang="ko-KR" altLang="en-US"/>
        </a:p>
      </dgm:t>
    </dgm:pt>
    <dgm:pt modelId="{743FB4DE-A241-4A4F-90BB-94EEF68565D9}">
      <dgm:prSet phldrT="[텍스트]" custT="1"/>
      <dgm:spPr/>
      <dgm:t>
        <a:bodyPr/>
        <a:lstStyle/>
        <a:p>
          <a:pPr latinLnBrk="1"/>
          <a:r>
            <a:rPr lang="en-US" altLang="ko-KR" sz="1800" dirty="0" smtClean="0"/>
            <a:t>(</a:t>
          </a:r>
          <a:r>
            <a:rPr lang="ko-KR" altLang="en-US" sz="1800" dirty="0" smtClean="0"/>
            <a:t>교내 홍보 및 의견수렴 </a:t>
          </a:r>
          <a:r>
            <a:rPr lang="en-US" altLang="ko-KR" sz="1800" dirty="0" smtClean="0"/>
            <a:t>/ </a:t>
          </a:r>
          <a:r>
            <a:rPr lang="ko-KR" altLang="en-US" sz="1800" dirty="0" smtClean="0"/>
            <a:t>동아리 운영지원</a:t>
          </a:r>
          <a:r>
            <a:rPr lang="en-US" altLang="ko-KR" sz="1800" dirty="0" smtClean="0"/>
            <a:t>)</a:t>
          </a:r>
          <a:endParaRPr lang="ko-KR" altLang="en-US" sz="1800" dirty="0"/>
        </a:p>
      </dgm:t>
    </dgm:pt>
    <dgm:pt modelId="{99BB2FBB-3AE8-4E4D-BFED-9A5A251C49D7}" type="parTrans" cxnId="{186AA339-2C01-45CE-B341-7553293B0D7F}">
      <dgm:prSet/>
      <dgm:spPr/>
      <dgm:t>
        <a:bodyPr/>
        <a:lstStyle/>
        <a:p>
          <a:pPr latinLnBrk="1"/>
          <a:endParaRPr lang="ko-KR" altLang="en-US"/>
        </a:p>
      </dgm:t>
    </dgm:pt>
    <dgm:pt modelId="{E18BD112-D278-4ACD-9D0F-C253EF43A50D}" type="sibTrans" cxnId="{186AA339-2C01-45CE-B341-7553293B0D7F}">
      <dgm:prSet/>
      <dgm:spPr/>
      <dgm:t>
        <a:bodyPr/>
        <a:lstStyle/>
        <a:p>
          <a:pPr latinLnBrk="1"/>
          <a:endParaRPr lang="ko-KR" altLang="en-US"/>
        </a:p>
      </dgm:t>
    </dgm:pt>
    <dgm:pt modelId="{C9695683-05CC-4790-A2BB-A39656A30B19}">
      <dgm:prSet phldrT="[텍스트]" custT="1"/>
      <dgm:spPr/>
      <dgm:t>
        <a:bodyPr/>
        <a:lstStyle/>
        <a:p>
          <a:pPr latinLnBrk="1"/>
          <a:endParaRPr lang="ko-KR" altLang="en-US" sz="1800" dirty="0"/>
        </a:p>
      </dgm:t>
    </dgm:pt>
    <dgm:pt modelId="{1D133BB6-6ECF-45B3-98C4-BC9F026804F2}" type="parTrans" cxnId="{0A6D30D9-5854-44E9-B976-4304BF99C354}">
      <dgm:prSet/>
      <dgm:spPr/>
      <dgm:t>
        <a:bodyPr/>
        <a:lstStyle/>
        <a:p>
          <a:pPr latinLnBrk="1"/>
          <a:endParaRPr lang="ko-KR" altLang="en-US"/>
        </a:p>
      </dgm:t>
    </dgm:pt>
    <dgm:pt modelId="{CECD06F8-59B0-47CE-AF59-D62C0053B9A2}" type="sibTrans" cxnId="{0A6D30D9-5854-44E9-B976-4304BF99C354}">
      <dgm:prSet/>
      <dgm:spPr/>
      <dgm:t>
        <a:bodyPr/>
        <a:lstStyle/>
        <a:p>
          <a:pPr latinLnBrk="1"/>
          <a:endParaRPr lang="ko-KR" altLang="en-US"/>
        </a:p>
      </dgm:t>
    </dgm:pt>
    <dgm:pt modelId="{59DB58D3-2BAB-45B2-9254-AA38AF02CF80}">
      <dgm:prSet phldrT="[텍스트]" custT="1"/>
      <dgm:spPr/>
      <dgm:t>
        <a:bodyPr/>
        <a:lstStyle/>
        <a:p>
          <a:pPr latinLnBrk="1"/>
          <a:endParaRPr lang="ko-KR" altLang="en-US" sz="1800" dirty="0"/>
        </a:p>
      </dgm:t>
    </dgm:pt>
    <dgm:pt modelId="{C54D9AC1-692E-4FD7-A156-18A3B1166D3C}" type="parTrans" cxnId="{192B974D-DFA7-454E-BC0A-3B349C54F168}">
      <dgm:prSet/>
      <dgm:spPr/>
      <dgm:t>
        <a:bodyPr/>
        <a:lstStyle/>
        <a:p>
          <a:pPr latinLnBrk="1"/>
          <a:endParaRPr lang="ko-KR" altLang="en-US"/>
        </a:p>
      </dgm:t>
    </dgm:pt>
    <dgm:pt modelId="{EDEBBBFC-B5B6-46E5-9ABC-4BE8233B967B}" type="sibTrans" cxnId="{192B974D-DFA7-454E-BC0A-3B349C54F168}">
      <dgm:prSet/>
      <dgm:spPr/>
      <dgm:t>
        <a:bodyPr/>
        <a:lstStyle/>
        <a:p>
          <a:pPr latinLnBrk="1"/>
          <a:endParaRPr lang="ko-KR" altLang="en-US"/>
        </a:p>
      </dgm:t>
    </dgm:pt>
    <dgm:pt modelId="{78889FD2-396F-48CC-913B-EC277BD24211}">
      <dgm:prSet phldrT="[텍스트]" custT="1"/>
      <dgm:spPr/>
      <dgm:t>
        <a:bodyPr/>
        <a:lstStyle/>
        <a:p>
          <a:pPr latinLnBrk="1"/>
          <a:endParaRPr lang="ko-KR" altLang="en-US" sz="1800" dirty="0"/>
        </a:p>
      </dgm:t>
    </dgm:pt>
    <dgm:pt modelId="{5261CD48-CEC6-4A6A-A6FB-9E462F629EB8}" type="sibTrans" cxnId="{17F7C95A-44DE-4AD1-A626-A122B2DCA91D}">
      <dgm:prSet/>
      <dgm:spPr/>
      <dgm:t>
        <a:bodyPr/>
        <a:lstStyle/>
        <a:p>
          <a:pPr latinLnBrk="1"/>
          <a:endParaRPr lang="ko-KR" altLang="en-US"/>
        </a:p>
      </dgm:t>
    </dgm:pt>
    <dgm:pt modelId="{1F1E5C8E-5FDA-498F-97CF-B881A647AC31}" type="parTrans" cxnId="{17F7C95A-44DE-4AD1-A626-A122B2DCA91D}">
      <dgm:prSet/>
      <dgm:spPr/>
      <dgm:t>
        <a:bodyPr/>
        <a:lstStyle/>
        <a:p>
          <a:pPr latinLnBrk="1"/>
          <a:endParaRPr lang="ko-KR" altLang="en-US"/>
        </a:p>
      </dgm:t>
    </dgm:pt>
    <dgm:pt modelId="{90490523-14BD-4C35-A753-4491940A9C6A}">
      <dgm:prSet phldrT="[텍스트]" custT="1"/>
      <dgm:spPr/>
      <dgm:t>
        <a:bodyPr/>
        <a:lstStyle/>
        <a:p>
          <a:pPr latinLnBrk="1"/>
          <a:r>
            <a:rPr lang="ko-KR" altLang="en-US" sz="1800" dirty="0" smtClean="0"/>
            <a:t>청소년 발언</a:t>
          </a:r>
          <a:r>
            <a:rPr lang="en-US" altLang="ko-KR" sz="1800" dirty="0" smtClean="0"/>
            <a:t>(</a:t>
          </a:r>
          <a:r>
            <a:rPr lang="ko-KR" altLang="en-US" sz="1800" dirty="0" smtClean="0"/>
            <a:t>가칭</a:t>
          </a:r>
          <a:r>
            <a:rPr lang="en-US" altLang="ko-KR" sz="1800" dirty="0" smtClean="0"/>
            <a:t>) </a:t>
          </a:r>
          <a:r>
            <a:rPr lang="ko-KR" altLang="en-US" sz="1800" dirty="0" smtClean="0"/>
            <a:t>설문</a:t>
          </a:r>
          <a:r>
            <a:rPr lang="en-US" altLang="ko-KR" sz="1800" dirty="0" smtClean="0"/>
            <a:t>/</a:t>
          </a:r>
          <a:r>
            <a:rPr lang="ko-KR" altLang="en-US" sz="1800" dirty="0" smtClean="0"/>
            <a:t>이벤트 기획</a:t>
          </a:r>
          <a:r>
            <a:rPr lang="en-US" altLang="ko-KR" sz="1800" dirty="0" smtClean="0"/>
            <a:t>, </a:t>
          </a:r>
          <a:r>
            <a:rPr lang="ko-KR" altLang="en-US" sz="1800" dirty="0" smtClean="0"/>
            <a:t>진행</a:t>
          </a:r>
          <a:endParaRPr lang="ko-KR" altLang="en-US" sz="1800" dirty="0"/>
        </a:p>
      </dgm:t>
    </dgm:pt>
    <dgm:pt modelId="{2CD386DE-B695-4379-8A33-59B142ED8754}" type="parTrans" cxnId="{8979DE0A-BC60-480E-9C02-B31657709832}">
      <dgm:prSet/>
      <dgm:spPr/>
      <dgm:t>
        <a:bodyPr/>
        <a:lstStyle/>
        <a:p>
          <a:pPr latinLnBrk="1"/>
          <a:endParaRPr lang="ko-KR" altLang="en-US"/>
        </a:p>
      </dgm:t>
    </dgm:pt>
    <dgm:pt modelId="{703B601F-E6C5-4E1A-BE38-623E9521C898}" type="sibTrans" cxnId="{8979DE0A-BC60-480E-9C02-B31657709832}">
      <dgm:prSet/>
      <dgm:spPr/>
      <dgm:t>
        <a:bodyPr/>
        <a:lstStyle/>
        <a:p>
          <a:pPr latinLnBrk="1"/>
          <a:endParaRPr lang="ko-KR" altLang="en-US"/>
        </a:p>
      </dgm:t>
    </dgm:pt>
    <dgm:pt modelId="{4DD08C26-A150-4250-860F-6BEC0C317ADD}" type="pres">
      <dgm:prSet presAssocID="{C9B074F2-D232-429E-8B56-2FBC1F7B76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90E3A4E-5EF3-462B-9944-F7D39D95E4E6}" type="pres">
      <dgm:prSet presAssocID="{8A9E4704-65F1-4F05-A1BD-0F5EC502006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A16CBAD-3ABA-44BC-B3FF-346608040873}" type="pres">
      <dgm:prSet presAssocID="{8A9E4704-65F1-4F05-A1BD-0F5EC502006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21F4D4-EBB8-4307-B77B-2F7948C6AD86}" type="pres">
      <dgm:prSet presAssocID="{2F56A415-34B6-4A3D-AD86-1E7D5926FB5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BB89AA6-C4E9-4EC7-B4E8-5C8AD209AD13}" type="pres">
      <dgm:prSet presAssocID="{2F56A415-34B6-4A3D-AD86-1E7D5926FB54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F45E89B-1EA6-4264-BD60-E325E0AEC46C}" type="pres">
      <dgm:prSet presAssocID="{74C1C3E5-D925-4726-83A6-2B76C5A18E8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2C20E7-ADE7-4F73-992B-818199E8874C}" type="pres">
      <dgm:prSet presAssocID="{74C1C3E5-D925-4726-83A6-2B76C5A18E8C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F47D4A0-F9D0-4DB7-AEA1-C55938BFD113}" srcId="{2F56A415-34B6-4A3D-AD86-1E7D5926FB54}" destId="{7485555A-EF4B-4DE6-91F5-A675D16677D7}" srcOrd="0" destOrd="0" parTransId="{B00C7FF5-9B71-49C8-BA1E-4EE3E773F4A8}" sibTransId="{BB5B1458-5FB5-4EE9-A410-AB7DD38888CE}"/>
    <dgm:cxn modelId="{8A9517A8-442A-42D5-9629-8F2BDD254C91}" type="presOf" srcId="{78889FD2-396F-48CC-913B-EC277BD24211}" destId="{8A16CBAD-3ABA-44BC-B3FF-346608040873}" srcOrd="0" destOrd="2" presId="urn:microsoft.com/office/officeart/2005/8/layout/vList2"/>
    <dgm:cxn modelId="{1CF66502-EE4D-476F-993B-EF0A13BBB831}" type="presOf" srcId="{BB7F6AA7-0341-416B-9947-969FFE9EE68F}" destId="{8A16CBAD-3ABA-44BC-B3FF-346608040873}" srcOrd="0" destOrd="1" presId="urn:microsoft.com/office/officeart/2005/8/layout/vList2"/>
    <dgm:cxn modelId="{0C9189B5-EFE6-4853-B3B7-BFA8A849743B}" type="presOf" srcId="{2F56A415-34B6-4A3D-AD86-1E7D5926FB54}" destId="{E521F4D4-EBB8-4307-B77B-2F7948C6AD86}" srcOrd="0" destOrd="0" presId="urn:microsoft.com/office/officeart/2005/8/layout/vList2"/>
    <dgm:cxn modelId="{0A6D30D9-5854-44E9-B976-4304BF99C354}" srcId="{2F56A415-34B6-4A3D-AD86-1E7D5926FB54}" destId="{C9695683-05CC-4790-A2BB-A39656A30B19}" srcOrd="2" destOrd="0" parTransId="{1D133BB6-6ECF-45B3-98C4-BC9F026804F2}" sibTransId="{CECD06F8-59B0-47CE-AF59-D62C0053B9A2}"/>
    <dgm:cxn modelId="{86DA7737-5DC6-47D5-A29E-EA057FEEF35D}" type="presOf" srcId="{0B9A0BCC-9BAC-4F4E-8B1D-7DC873121379}" destId="{8A16CBAD-3ABA-44BC-B3FF-346608040873}" srcOrd="0" destOrd="0" presId="urn:microsoft.com/office/officeart/2005/8/layout/vList2"/>
    <dgm:cxn modelId="{B498D5BB-0261-4497-9A7A-9092F13BDB46}" type="presOf" srcId="{90490523-14BD-4C35-A753-4491940A9C6A}" destId="{BF2C20E7-ADE7-4F73-992B-818199E8874C}" srcOrd="0" destOrd="1" presId="urn:microsoft.com/office/officeart/2005/8/layout/vList2"/>
    <dgm:cxn modelId="{BDC0F956-59E7-4497-BA3A-D9506EFF5CAA}" type="presOf" srcId="{C9B074F2-D232-429E-8B56-2FBC1F7B76ED}" destId="{4DD08C26-A150-4250-860F-6BEC0C317ADD}" srcOrd="0" destOrd="0" presId="urn:microsoft.com/office/officeart/2005/8/layout/vList2"/>
    <dgm:cxn modelId="{192B974D-DFA7-454E-BC0A-3B349C54F168}" srcId="{74C1C3E5-D925-4726-83A6-2B76C5A18E8C}" destId="{59DB58D3-2BAB-45B2-9254-AA38AF02CF80}" srcOrd="2" destOrd="0" parTransId="{C54D9AC1-692E-4FD7-A156-18A3B1166D3C}" sibTransId="{EDEBBBFC-B5B6-46E5-9ABC-4BE8233B967B}"/>
    <dgm:cxn modelId="{186AA339-2C01-45CE-B341-7553293B0D7F}" srcId="{2F56A415-34B6-4A3D-AD86-1E7D5926FB54}" destId="{743FB4DE-A241-4A4F-90BB-94EEF68565D9}" srcOrd="1" destOrd="0" parTransId="{99BB2FBB-3AE8-4E4D-BFED-9A5A251C49D7}" sibTransId="{E18BD112-D278-4ACD-9D0F-C253EF43A50D}"/>
    <dgm:cxn modelId="{FBA00710-F834-48E0-9614-BD71F16C9868}" srcId="{C9B074F2-D232-429E-8B56-2FBC1F7B76ED}" destId="{74C1C3E5-D925-4726-83A6-2B76C5A18E8C}" srcOrd="2" destOrd="0" parTransId="{5072AFB3-99C2-4343-A002-742AC682C5E7}" sibTransId="{6FE53B1C-401C-4417-A276-F0B5310723AB}"/>
    <dgm:cxn modelId="{0C411264-CEA4-44C5-A97E-E971EC47EF47}" srcId="{8A9E4704-65F1-4F05-A1BD-0F5EC502006C}" destId="{0B9A0BCC-9BAC-4F4E-8B1D-7DC873121379}" srcOrd="0" destOrd="0" parTransId="{D8E23B21-076F-4BEA-8E21-13A5D58F6BA1}" sibTransId="{55F4709D-F461-406A-AB3B-B3796A48C309}"/>
    <dgm:cxn modelId="{F2C892ED-EFE0-4D89-85AD-1E1A82D03078}" srcId="{8A9E4704-65F1-4F05-A1BD-0F5EC502006C}" destId="{BB7F6AA7-0341-416B-9947-969FFE9EE68F}" srcOrd="1" destOrd="0" parTransId="{C8AE4F3E-512F-455B-AFF1-D9C08E6F2365}" sibTransId="{CA16DAEF-4DAF-4B85-BEA8-F6C35BF1BEC5}"/>
    <dgm:cxn modelId="{17F7C95A-44DE-4AD1-A626-A122B2DCA91D}" srcId="{8A9E4704-65F1-4F05-A1BD-0F5EC502006C}" destId="{78889FD2-396F-48CC-913B-EC277BD24211}" srcOrd="2" destOrd="0" parTransId="{1F1E5C8E-5FDA-498F-97CF-B881A647AC31}" sibTransId="{5261CD48-CEC6-4A6A-A6FB-9E462F629EB8}"/>
    <dgm:cxn modelId="{FD82BFBB-0EFF-4232-9C10-5E981525C7F5}" type="presOf" srcId="{74C1C3E5-D925-4726-83A6-2B76C5A18E8C}" destId="{9F45E89B-1EA6-4264-BD60-E325E0AEC46C}" srcOrd="0" destOrd="0" presId="urn:microsoft.com/office/officeart/2005/8/layout/vList2"/>
    <dgm:cxn modelId="{D21882BE-7288-48F7-8387-E3DA99A58710}" type="presOf" srcId="{8A9E4704-65F1-4F05-A1BD-0F5EC502006C}" destId="{B90E3A4E-5EF3-462B-9944-F7D39D95E4E6}" srcOrd="0" destOrd="0" presId="urn:microsoft.com/office/officeart/2005/8/layout/vList2"/>
    <dgm:cxn modelId="{F829921F-3B2C-427D-AE64-641096D9817B}" srcId="{C9B074F2-D232-429E-8B56-2FBC1F7B76ED}" destId="{2F56A415-34B6-4A3D-AD86-1E7D5926FB54}" srcOrd="1" destOrd="0" parTransId="{D1AC5342-627A-4CCA-B790-0C98A5DC00D9}" sibTransId="{BBA70133-57FC-4723-BA8D-823E89153495}"/>
    <dgm:cxn modelId="{DD324CC9-F067-414F-9A9D-7C8056A6B40D}" type="presOf" srcId="{59DB58D3-2BAB-45B2-9254-AA38AF02CF80}" destId="{BF2C20E7-ADE7-4F73-992B-818199E8874C}" srcOrd="0" destOrd="2" presId="urn:microsoft.com/office/officeart/2005/8/layout/vList2"/>
    <dgm:cxn modelId="{8979DE0A-BC60-480E-9C02-B31657709832}" srcId="{74C1C3E5-D925-4726-83A6-2B76C5A18E8C}" destId="{90490523-14BD-4C35-A753-4491940A9C6A}" srcOrd="1" destOrd="0" parTransId="{2CD386DE-B695-4379-8A33-59B142ED8754}" sibTransId="{703B601F-E6C5-4E1A-BE38-623E9521C898}"/>
    <dgm:cxn modelId="{4E5BDE07-4CF0-4549-9317-7EF42FBDB1FE}" type="presOf" srcId="{C9695683-05CC-4790-A2BB-A39656A30B19}" destId="{0BB89AA6-C4E9-4EC7-B4E8-5C8AD209AD13}" srcOrd="0" destOrd="2" presId="urn:microsoft.com/office/officeart/2005/8/layout/vList2"/>
    <dgm:cxn modelId="{B24FE710-6714-4CF2-A8FD-B76265344CD3}" srcId="{C9B074F2-D232-429E-8B56-2FBC1F7B76ED}" destId="{8A9E4704-65F1-4F05-A1BD-0F5EC502006C}" srcOrd="0" destOrd="0" parTransId="{3ED2017B-6125-4B8D-A438-C4366B5E7636}" sibTransId="{2A6B883A-0BB7-4B00-93FD-C388A8769CCE}"/>
    <dgm:cxn modelId="{8F66514D-CB5B-4326-86E7-8687F9A39FC0}" type="presOf" srcId="{743FB4DE-A241-4A4F-90BB-94EEF68565D9}" destId="{0BB89AA6-C4E9-4EC7-B4E8-5C8AD209AD13}" srcOrd="0" destOrd="1" presId="urn:microsoft.com/office/officeart/2005/8/layout/vList2"/>
    <dgm:cxn modelId="{2F975DD5-C0AA-4CD7-BA6C-3BDAAD9323DA}" srcId="{74C1C3E5-D925-4726-83A6-2B76C5A18E8C}" destId="{5B7E168C-E4CD-4C4A-8894-D19767DFE696}" srcOrd="0" destOrd="0" parTransId="{59C81056-31A9-40E3-ACD3-3128EA65A33E}" sibTransId="{A058EF4C-EE06-457C-B75A-A503A2329EC0}"/>
    <dgm:cxn modelId="{7B9F3644-FF1A-497E-9574-C9617726DD6D}" type="presOf" srcId="{5B7E168C-E4CD-4C4A-8894-D19767DFE696}" destId="{BF2C20E7-ADE7-4F73-992B-818199E8874C}" srcOrd="0" destOrd="0" presId="urn:microsoft.com/office/officeart/2005/8/layout/vList2"/>
    <dgm:cxn modelId="{61176D7F-19EC-440C-88E6-3BBDE3F28000}" type="presOf" srcId="{7485555A-EF4B-4DE6-91F5-A675D16677D7}" destId="{0BB89AA6-C4E9-4EC7-B4E8-5C8AD209AD13}" srcOrd="0" destOrd="0" presId="urn:microsoft.com/office/officeart/2005/8/layout/vList2"/>
    <dgm:cxn modelId="{0A23FF2E-A2D3-40DB-8D48-4081F276A1DA}" type="presParOf" srcId="{4DD08C26-A150-4250-860F-6BEC0C317ADD}" destId="{B90E3A4E-5EF3-462B-9944-F7D39D95E4E6}" srcOrd="0" destOrd="0" presId="urn:microsoft.com/office/officeart/2005/8/layout/vList2"/>
    <dgm:cxn modelId="{38FF1AA2-99A0-4D10-81AF-D4F3E976F5D9}" type="presParOf" srcId="{4DD08C26-A150-4250-860F-6BEC0C317ADD}" destId="{8A16CBAD-3ABA-44BC-B3FF-346608040873}" srcOrd="1" destOrd="0" presId="urn:microsoft.com/office/officeart/2005/8/layout/vList2"/>
    <dgm:cxn modelId="{8E00CBEF-1D10-4117-9FB1-472951E18331}" type="presParOf" srcId="{4DD08C26-A150-4250-860F-6BEC0C317ADD}" destId="{E521F4D4-EBB8-4307-B77B-2F7948C6AD86}" srcOrd="2" destOrd="0" presId="urn:microsoft.com/office/officeart/2005/8/layout/vList2"/>
    <dgm:cxn modelId="{3884AB91-2EAC-4F38-B4C9-DFCCFB744D87}" type="presParOf" srcId="{4DD08C26-A150-4250-860F-6BEC0C317ADD}" destId="{0BB89AA6-C4E9-4EC7-B4E8-5C8AD209AD13}" srcOrd="3" destOrd="0" presId="urn:microsoft.com/office/officeart/2005/8/layout/vList2"/>
    <dgm:cxn modelId="{BA60DE97-FCED-4CDA-9317-E969019777BF}" type="presParOf" srcId="{4DD08C26-A150-4250-860F-6BEC0C317ADD}" destId="{9F45E89B-1EA6-4264-BD60-E325E0AEC46C}" srcOrd="4" destOrd="0" presId="urn:microsoft.com/office/officeart/2005/8/layout/vList2"/>
    <dgm:cxn modelId="{8B902874-FBB8-47FC-8B86-5C5E38D3E009}" type="presParOf" srcId="{4DD08C26-A150-4250-860F-6BEC0C317ADD}" destId="{BF2C20E7-ADE7-4F73-992B-818199E8874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EF0791-BC45-4DE9-88CD-BD53BD8C7BE3}" type="doc">
      <dgm:prSet loTypeId="urn:microsoft.com/office/officeart/2005/8/layout/matrix2" loCatId="matrix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pPr latinLnBrk="1"/>
          <a:endParaRPr lang="ko-KR" altLang="en-US"/>
        </a:p>
      </dgm:t>
    </dgm:pt>
    <dgm:pt modelId="{B42D7775-FADD-417E-81DF-C580D7E72DAB}">
      <dgm:prSet phldrT="[텍스트]" custT="1"/>
      <dgm:spPr/>
      <dgm:t>
        <a:bodyPr/>
        <a:lstStyle/>
        <a:p>
          <a:pPr latinLnBrk="1"/>
          <a:r>
            <a:rPr lang="ko-KR" altLang="en-US" sz="1400" b="1" dirty="0" smtClean="0"/>
            <a:t>과도한 경쟁과 입시위주의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교육으로 청소년의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심리적 스트레스 수준이 높음</a:t>
          </a:r>
          <a:endParaRPr lang="ko-KR" altLang="en-US" sz="1400" dirty="0"/>
        </a:p>
      </dgm:t>
    </dgm:pt>
    <dgm:pt modelId="{6DFF75C1-1791-4715-AC4F-0E4B4360D5E0}" type="parTrans" cxnId="{9302E063-F8BB-4EB9-9737-DE45B5D85CC8}">
      <dgm:prSet/>
      <dgm:spPr/>
      <dgm:t>
        <a:bodyPr/>
        <a:lstStyle/>
        <a:p>
          <a:pPr latinLnBrk="1"/>
          <a:endParaRPr lang="ko-KR" altLang="en-US"/>
        </a:p>
      </dgm:t>
    </dgm:pt>
    <dgm:pt modelId="{376F9AD4-B85B-494C-A7BD-CD4016097869}" type="sibTrans" cxnId="{9302E063-F8BB-4EB9-9737-DE45B5D85CC8}">
      <dgm:prSet/>
      <dgm:spPr/>
      <dgm:t>
        <a:bodyPr/>
        <a:lstStyle/>
        <a:p>
          <a:pPr latinLnBrk="1"/>
          <a:endParaRPr lang="ko-KR" altLang="en-US"/>
        </a:p>
      </dgm:t>
    </dgm:pt>
    <dgm:pt modelId="{F9F29088-79F0-476D-886C-9D4C5D6E1F30}">
      <dgm:prSet phldrT="[텍스트]" custT="1"/>
      <dgm:spPr/>
      <dgm:t>
        <a:bodyPr/>
        <a:lstStyle/>
        <a:p>
          <a:pPr latinLnBrk="1"/>
          <a:r>
            <a:rPr lang="ko-KR" altLang="en-US" sz="1400" b="1" dirty="0" smtClean="0"/>
            <a:t>성남시 청소년들은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문화적 참여활동을 가장 희망하나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 시간부족으로 참여 필요</a:t>
          </a:r>
          <a:endParaRPr lang="ko-KR" altLang="en-US" sz="1400" dirty="0"/>
        </a:p>
      </dgm:t>
    </dgm:pt>
    <dgm:pt modelId="{3E687E7B-1257-4BBF-9191-18CC7F5563E9}" type="parTrans" cxnId="{719F60E2-75EF-41F1-A4E9-E2DEFA2E1103}">
      <dgm:prSet/>
      <dgm:spPr/>
      <dgm:t>
        <a:bodyPr/>
        <a:lstStyle/>
        <a:p>
          <a:pPr latinLnBrk="1"/>
          <a:endParaRPr lang="ko-KR" altLang="en-US"/>
        </a:p>
      </dgm:t>
    </dgm:pt>
    <dgm:pt modelId="{D1A85E07-0FB8-4EC3-A948-48AFDF752F32}" type="sibTrans" cxnId="{719F60E2-75EF-41F1-A4E9-E2DEFA2E1103}">
      <dgm:prSet/>
      <dgm:spPr/>
      <dgm:t>
        <a:bodyPr/>
        <a:lstStyle/>
        <a:p>
          <a:pPr latinLnBrk="1"/>
          <a:endParaRPr lang="ko-KR" altLang="en-US"/>
        </a:p>
      </dgm:t>
    </dgm:pt>
    <dgm:pt modelId="{223BB18F-6239-4E38-9335-27CB9A216510}">
      <dgm:prSet phldrT="[텍스트]" custT="1"/>
      <dgm:spPr/>
      <dgm:t>
        <a:bodyPr/>
        <a:lstStyle/>
        <a:p>
          <a:pPr latinLnBrk="1"/>
          <a:r>
            <a:rPr lang="ko-KR" altLang="en-US" sz="1400" b="1" dirty="0" smtClean="0"/>
            <a:t>청소년 여가활동을 위한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공간과 프로그램 부족으로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다양한 프로그램이 요구됨</a:t>
          </a:r>
          <a:endParaRPr lang="ko-KR" altLang="en-US" sz="1400" dirty="0"/>
        </a:p>
      </dgm:t>
    </dgm:pt>
    <dgm:pt modelId="{0F69D0B6-C504-43EC-89C7-ACBEC8A2EACF}" type="parTrans" cxnId="{DC331CF1-5027-4890-8E06-160BF83CB0A8}">
      <dgm:prSet/>
      <dgm:spPr/>
      <dgm:t>
        <a:bodyPr/>
        <a:lstStyle/>
        <a:p>
          <a:pPr latinLnBrk="1"/>
          <a:endParaRPr lang="ko-KR" altLang="en-US"/>
        </a:p>
      </dgm:t>
    </dgm:pt>
    <dgm:pt modelId="{17C8830A-79F2-4C4F-818F-5EA699B4671C}" type="sibTrans" cxnId="{DC331CF1-5027-4890-8E06-160BF83CB0A8}">
      <dgm:prSet/>
      <dgm:spPr/>
      <dgm:t>
        <a:bodyPr/>
        <a:lstStyle/>
        <a:p>
          <a:pPr latinLnBrk="1"/>
          <a:endParaRPr lang="ko-KR" altLang="en-US"/>
        </a:p>
      </dgm:t>
    </dgm:pt>
    <dgm:pt modelId="{0D099FCD-3D2E-4F89-8E88-2B0E95007C21}">
      <dgm:prSet phldrT="[텍스트]" custT="1"/>
      <dgm:spPr/>
      <dgm:t>
        <a:bodyPr/>
        <a:lstStyle/>
        <a:p>
          <a:pPr latinLnBrk="1"/>
          <a:r>
            <a:rPr lang="ko-KR" altLang="en-US" sz="1400" b="1" dirty="0" smtClean="0"/>
            <a:t>시민의 일원인 청소년에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대한 인식 개선과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청소년의 지역사회 참여 필요 </a:t>
          </a:r>
          <a:endParaRPr lang="ko-KR" altLang="en-US" sz="1400" dirty="0"/>
        </a:p>
      </dgm:t>
    </dgm:pt>
    <dgm:pt modelId="{7834273D-FECA-4E90-8629-8F5A8BABA64E}" type="parTrans" cxnId="{502803AC-7F7C-4089-A500-E9CAFFA844C7}">
      <dgm:prSet/>
      <dgm:spPr/>
      <dgm:t>
        <a:bodyPr/>
        <a:lstStyle/>
        <a:p>
          <a:pPr latinLnBrk="1"/>
          <a:endParaRPr lang="ko-KR" altLang="en-US"/>
        </a:p>
      </dgm:t>
    </dgm:pt>
    <dgm:pt modelId="{07630B2E-728A-4EDD-B262-0B78953E7EFB}" type="sibTrans" cxnId="{502803AC-7F7C-4089-A500-E9CAFFA844C7}">
      <dgm:prSet/>
      <dgm:spPr/>
      <dgm:t>
        <a:bodyPr/>
        <a:lstStyle/>
        <a:p>
          <a:pPr latinLnBrk="1"/>
          <a:endParaRPr lang="ko-KR" altLang="en-US"/>
        </a:p>
      </dgm:t>
    </dgm:pt>
    <dgm:pt modelId="{E9D90157-23EC-4A3F-A846-5C35E2253FB0}" type="pres">
      <dgm:prSet presAssocID="{5FEF0791-BC45-4DE9-88CD-BD53BD8C7BE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EDF6606-A116-4D0E-BEEC-AE2ACB37F62F}" type="pres">
      <dgm:prSet presAssocID="{5FEF0791-BC45-4DE9-88CD-BD53BD8C7BE3}" presName="axisShape" presStyleLbl="bgShp" presStyleIdx="0" presStyleCnt="1" custScaleX="143836"/>
      <dgm:spPr/>
    </dgm:pt>
    <dgm:pt modelId="{AC22DA56-6EF2-4912-8DA1-CCEC5C170FB4}" type="pres">
      <dgm:prSet presAssocID="{5FEF0791-BC45-4DE9-88CD-BD53BD8C7BE3}" presName="rect1" presStyleLbl="node1" presStyleIdx="0" presStyleCnt="4" custScaleX="149521" custLinFactNeighborX="-28482" custLinFactNeighborY="14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0E19096-1ABD-41F5-80CC-6DA895572797}" type="pres">
      <dgm:prSet presAssocID="{5FEF0791-BC45-4DE9-88CD-BD53BD8C7BE3}" presName="rect2" presStyleLbl="node1" presStyleIdx="1" presStyleCnt="4" custScaleX="149522" custLinFactNeighborX="28472" custLinFactNeighborY="14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827F24-1EFF-4812-AE7D-B6BF22FA8EEA}" type="pres">
      <dgm:prSet presAssocID="{5FEF0791-BC45-4DE9-88CD-BD53BD8C7BE3}" presName="rect3" presStyleLbl="node1" presStyleIdx="2" presStyleCnt="4" custScaleX="149521" custLinFactNeighborX="-28482" custLinFactNeighborY="-21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236B13-6511-4C48-BE9A-DBAB27BEEB72}" type="pres">
      <dgm:prSet presAssocID="{5FEF0791-BC45-4DE9-88CD-BD53BD8C7BE3}" presName="rect4" presStyleLbl="node1" presStyleIdx="3" presStyleCnt="4" custScaleX="149522" custScaleY="99572" custLinFactNeighborX="28472" custLinFactNeighborY="-22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02803AC-7F7C-4089-A500-E9CAFFA844C7}" srcId="{5FEF0791-BC45-4DE9-88CD-BD53BD8C7BE3}" destId="{0D099FCD-3D2E-4F89-8E88-2B0E95007C21}" srcOrd="3" destOrd="0" parTransId="{7834273D-FECA-4E90-8629-8F5A8BABA64E}" sibTransId="{07630B2E-728A-4EDD-B262-0B78953E7EFB}"/>
    <dgm:cxn modelId="{DC331CF1-5027-4890-8E06-160BF83CB0A8}" srcId="{5FEF0791-BC45-4DE9-88CD-BD53BD8C7BE3}" destId="{223BB18F-6239-4E38-9335-27CB9A216510}" srcOrd="2" destOrd="0" parTransId="{0F69D0B6-C504-43EC-89C7-ACBEC8A2EACF}" sibTransId="{17C8830A-79F2-4C4F-818F-5EA699B4671C}"/>
    <dgm:cxn modelId="{719F60E2-75EF-41F1-A4E9-E2DEFA2E1103}" srcId="{5FEF0791-BC45-4DE9-88CD-BD53BD8C7BE3}" destId="{F9F29088-79F0-476D-886C-9D4C5D6E1F30}" srcOrd="1" destOrd="0" parTransId="{3E687E7B-1257-4BBF-9191-18CC7F5563E9}" sibTransId="{D1A85E07-0FB8-4EC3-A948-48AFDF752F32}"/>
    <dgm:cxn modelId="{2235455E-F547-431B-8B67-9F1C507FD861}" type="presOf" srcId="{0D099FCD-3D2E-4F89-8E88-2B0E95007C21}" destId="{83236B13-6511-4C48-BE9A-DBAB27BEEB72}" srcOrd="0" destOrd="0" presId="urn:microsoft.com/office/officeart/2005/8/layout/matrix2"/>
    <dgm:cxn modelId="{74020721-5097-4645-A942-1D04C111D6F9}" type="presOf" srcId="{223BB18F-6239-4E38-9335-27CB9A216510}" destId="{B3827F24-1EFF-4812-AE7D-B6BF22FA8EEA}" srcOrd="0" destOrd="0" presId="urn:microsoft.com/office/officeart/2005/8/layout/matrix2"/>
    <dgm:cxn modelId="{85F6477A-0D1A-49CB-A45F-1E2B67E2D68E}" type="presOf" srcId="{B42D7775-FADD-417E-81DF-C580D7E72DAB}" destId="{AC22DA56-6EF2-4912-8DA1-CCEC5C170FB4}" srcOrd="0" destOrd="0" presId="urn:microsoft.com/office/officeart/2005/8/layout/matrix2"/>
    <dgm:cxn modelId="{9302E063-F8BB-4EB9-9737-DE45B5D85CC8}" srcId="{5FEF0791-BC45-4DE9-88CD-BD53BD8C7BE3}" destId="{B42D7775-FADD-417E-81DF-C580D7E72DAB}" srcOrd="0" destOrd="0" parTransId="{6DFF75C1-1791-4715-AC4F-0E4B4360D5E0}" sibTransId="{376F9AD4-B85B-494C-A7BD-CD4016097869}"/>
    <dgm:cxn modelId="{D745CCB8-7F1D-42BA-84BA-7E0771A28590}" type="presOf" srcId="{F9F29088-79F0-476D-886C-9D4C5D6E1F30}" destId="{60E19096-1ABD-41F5-80CC-6DA895572797}" srcOrd="0" destOrd="0" presId="urn:microsoft.com/office/officeart/2005/8/layout/matrix2"/>
    <dgm:cxn modelId="{C7DBF7BD-E710-4207-B358-53B9FAF3FCC5}" type="presOf" srcId="{5FEF0791-BC45-4DE9-88CD-BD53BD8C7BE3}" destId="{E9D90157-23EC-4A3F-A846-5C35E2253FB0}" srcOrd="0" destOrd="0" presId="urn:microsoft.com/office/officeart/2005/8/layout/matrix2"/>
    <dgm:cxn modelId="{8A0E771A-EE5B-4674-8EC9-BDE364D2EBA9}" type="presParOf" srcId="{E9D90157-23EC-4A3F-A846-5C35E2253FB0}" destId="{AEDF6606-A116-4D0E-BEEC-AE2ACB37F62F}" srcOrd="0" destOrd="0" presId="urn:microsoft.com/office/officeart/2005/8/layout/matrix2"/>
    <dgm:cxn modelId="{6D3B72D8-766C-4F40-8330-52EA4EC712E4}" type="presParOf" srcId="{E9D90157-23EC-4A3F-A846-5C35E2253FB0}" destId="{AC22DA56-6EF2-4912-8DA1-CCEC5C170FB4}" srcOrd="1" destOrd="0" presId="urn:microsoft.com/office/officeart/2005/8/layout/matrix2"/>
    <dgm:cxn modelId="{CF04445E-BD54-4A8E-A7C2-16FAF51084D0}" type="presParOf" srcId="{E9D90157-23EC-4A3F-A846-5C35E2253FB0}" destId="{60E19096-1ABD-41F5-80CC-6DA895572797}" srcOrd="2" destOrd="0" presId="urn:microsoft.com/office/officeart/2005/8/layout/matrix2"/>
    <dgm:cxn modelId="{F9F274F8-ECE1-4E3F-8721-A2A81193879B}" type="presParOf" srcId="{E9D90157-23EC-4A3F-A846-5C35E2253FB0}" destId="{B3827F24-1EFF-4812-AE7D-B6BF22FA8EEA}" srcOrd="3" destOrd="0" presId="urn:microsoft.com/office/officeart/2005/8/layout/matrix2"/>
    <dgm:cxn modelId="{3E9FDB2F-E58F-4CB6-8DFC-8500151DC37D}" type="presParOf" srcId="{E9D90157-23EC-4A3F-A846-5C35E2253FB0}" destId="{83236B13-6511-4C48-BE9A-DBAB27BEEB7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EF0791-BC45-4DE9-88CD-BD53BD8C7BE3}" type="doc">
      <dgm:prSet loTypeId="urn:microsoft.com/office/officeart/2005/8/layout/matrix2" loCatId="matrix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pPr latinLnBrk="1"/>
          <a:endParaRPr lang="ko-KR" altLang="en-US"/>
        </a:p>
      </dgm:t>
    </dgm:pt>
    <dgm:pt modelId="{F9F29088-79F0-476D-886C-9D4C5D6E1F30}">
      <dgm:prSet phldrT="[텍스트]" custT="1"/>
      <dgm:spPr/>
      <dgm:t>
        <a:bodyPr/>
        <a:lstStyle/>
        <a:p>
          <a:pPr latinLnBrk="1"/>
          <a:r>
            <a:rPr lang="ko-KR" altLang="en-US" sz="1400" b="1" dirty="0" smtClean="0"/>
            <a:t>기획 </a:t>
          </a:r>
          <a:r>
            <a:rPr lang="en-US" altLang="ko-KR" sz="1400" b="1" dirty="0" smtClean="0"/>
            <a:t>– </a:t>
          </a:r>
          <a:r>
            <a:rPr lang="ko-KR" altLang="en-US" sz="1400" b="1" dirty="0" smtClean="0"/>
            <a:t>준비 </a:t>
          </a:r>
          <a:r>
            <a:rPr lang="en-US" altLang="ko-KR" sz="1400" b="1" dirty="0" smtClean="0"/>
            <a:t>– </a:t>
          </a:r>
          <a:r>
            <a:rPr lang="ko-KR" altLang="en-US" sz="1400" b="1" dirty="0" smtClean="0"/>
            <a:t>진행을 통한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청소년의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주체적이고 자발적인 참여</a:t>
          </a:r>
          <a:endParaRPr lang="ko-KR" altLang="en-US" sz="1400" dirty="0"/>
        </a:p>
      </dgm:t>
    </dgm:pt>
    <dgm:pt modelId="{3E687E7B-1257-4BBF-9191-18CC7F5563E9}" type="parTrans" cxnId="{719F60E2-75EF-41F1-A4E9-E2DEFA2E1103}">
      <dgm:prSet/>
      <dgm:spPr/>
      <dgm:t>
        <a:bodyPr/>
        <a:lstStyle/>
        <a:p>
          <a:pPr latinLnBrk="1"/>
          <a:endParaRPr lang="ko-KR" altLang="en-US"/>
        </a:p>
      </dgm:t>
    </dgm:pt>
    <dgm:pt modelId="{D1A85E07-0FB8-4EC3-A948-48AFDF752F32}" type="sibTrans" cxnId="{719F60E2-75EF-41F1-A4E9-E2DEFA2E1103}">
      <dgm:prSet/>
      <dgm:spPr/>
      <dgm:t>
        <a:bodyPr/>
        <a:lstStyle/>
        <a:p>
          <a:pPr latinLnBrk="1"/>
          <a:endParaRPr lang="ko-KR" altLang="en-US"/>
        </a:p>
      </dgm:t>
    </dgm:pt>
    <dgm:pt modelId="{223BB18F-6239-4E38-9335-27CB9A216510}">
      <dgm:prSet phldrT="[텍스트]" custT="1"/>
      <dgm:spPr/>
      <dgm:t>
        <a:bodyPr/>
        <a:lstStyle/>
        <a:p>
          <a:pPr latinLnBrk="1"/>
          <a:r>
            <a:rPr lang="ko-KR" altLang="en-US" sz="1400" b="1" dirty="0" smtClean="0"/>
            <a:t>학교와 청소년의 특색에 따른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동아리 체험부스 운영으로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다양성과 자율성 추구</a:t>
          </a:r>
          <a:endParaRPr lang="ko-KR" altLang="en-US" sz="1400" dirty="0"/>
        </a:p>
      </dgm:t>
    </dgm:pt>
    <dgm:pt modelId="{0F69D0B6-C504-43EC-89C7-ACBEC8A2EACF}" type="parTrans" cxnId="{DC331CF1-5027-4890-8E06-160BF83CB0A8}">
      <dgm:prSet/>
      <dgm:spPr/>
      <dgm:t>
        <a:bodyPr/>
        <a:lstStyle/>
        <a:p>
          <a:pPr latinLnBrk="1"/>
          <a:endParaRPr lang="ko-KR" altLang="en-US"/>
        </a:p>
      </dgm:t>
    </dgm:pt>
    <dgm:pt modelId="{17C8830A-79F2-4C4F-818F-5EA699B4671C}" type="sibTrans" cxnId="{DC331CF1-5027-4890-8E06-160BF83CB0A8}">
      <dgm:prSet/>
      <dgm:spPr/>
      <dgm:t>
        <a:bodyPr/>
        <a:lstStyle/>
        <a:p>
          <a:pPr latinLnBrk="1"/>
          <a:endParaRPr lang="ko-KR" altLang="en-US"/>
        </a:p>
      </dgm:t>
    </dgm:pt>
    <dgm:pt modelId="{0D099FCD-3D2E-4F89-8E88-2B0E95007C21}">
      <dgm:prSet phldrT="[텍스트]" custT="1"/>
      <dgm:spPr/>
      <dgm:t>
        <a:bodyPr/>
        <a:lstStyle/>
        <a:p>
          <a:pPr latinLnBrk="1"/>
          <a:r>
            <a:rPr lang="ko-KR" altLang="en-US" sz="1400" b="1" dirty="0" smtClean="0"/>
            <a:t>청소년기관 </a:t>
          </a:r>
          <a:r>
            <a:rPr lang="en-US" altLang="ko-KR" sz="1400" b="1" dirty="0" smtClean="0"/>
            <a:t>– </a:t>
          </a:r>
          <a:r>
            <a:rPr lang="ko-KR" altLang="en-US" sz="1400" b="1" dirty="0" smtClean="0"/>
            <a:t>공공기관 </a:t>
          </a:r>
          <a:r>
            <a:rPr lang="en-US" altLang="ko-KR" sz="1400" b="1" dirty="0" smtClean="0"/>
            <a:t>– </a:t>
          </a:r>
          <a:r>
            <a:rPr lang="ko-KR" altLang="en-US" sz="1400" b="1" dirty="0" smtClean="0"/>
            <a:t>학교를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기반으로 한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지역사회의 연계 체계 마련</a:t>
          </a:r>
          <a:endParaRPr lang="ko-KR" altLang="en-US" sz="1400" dirty="0"/>
        </a:p>
      </dgm:t>
    </dgm:pt>
    <dgm:pt modelId="{7834273D-FECA-4E90-8629-8F5A8BABA64E}" type="parTrans" cxnId="{502803AC-7F7C-4089-A500-E9CAFFA844C7}">
      <dgm:prSet/>
      <dgm:spPr/>
      <dgm:t>
        <a:bodyPr/>
        <a:lstStyle/>
        <a:p>
          <a:pPr latinLnBrk="1"/>
          <a:endParaRPr lang="ko-KR" altLang="en-US"/>
        </a:p>
      </dgm:t>
    </dgm:pt>
    <dgm:pt modelId="{07630B2E-728A-4EDD-B262-0B78953E7EFB}" type="sibTrans" cxnId="{502803AC-7F7C-4089-A500-E9CAFFA844C7}">
      <dgm:prSet/>
      <dgm:spPr/>
      <dgm:t>
        <a:bodyPr/>
        <a:lstStyle/>
        <a:p>
          <a:pPr latinLnBrk="1"/>
          <a:endParaRPr lang="ko-KR" altLang="en-US"/>
        </a:p>
      </dgm:t>
    </dgm:pt>
    <dgm:pt modelId="{3C0E2ECE-D335-49AD-BE47-AE4C89B18E8F}">
      <dgm:prSet phldrT="[텍스트]" custT="1"/>
      <dgm:spPr/>
      <dgm:t>
        <a:bodyPr/>
        <a:lstStyle/>
        <a:p>
          <a:pPr latinLnBrk="1"/>
          <a:r>
            <a:rPr lang="ko-KR" altLang="en-US" sz="1400" b="1" dirty="0" smtClean="0"/>
            <a:t>수련관 자치조직과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지역 유관기관 연계를 </a:t>
          </a:r>
          <a:endParaRPr lang="en-US" altLang="ko-KR" sz="1400" b="1" dirty="0" smtClean="0"/>
        </a:p>
        <a:p>
          <a:pPr latinLnBrk="1"/>
          <a:r>
            <a:rPr lang="ko-KR" altLang="en-US" sz="1400" b="1" dirty="0" smtClean="0"/>
            <a:t>통한 사업진행</a:t>
          </a:r>
          <a:endParaRPr lang="ko-KR" altLang="en-US" sz="1400" b="1" dirty="0"/>
        </a:p>
      </dgm:t>
    </dgm:pt>
    <dgm:pt modelId="{5443467A-67A5-495C-AE42-6B9EC07BE80A}" type="parTrans" cxnId="{731DC653-33EA-4980-9681-74BF1F54165A}">
      <dgm:prSet/>
      <dgm:spPr/>
      <dgm:t>
        <a:bodyPr/>
        <a:lstStyle/>
        <a:p>
          <a:pPr latinLnBrk="1"/>
          <a:endParaRPr lang="ko-KR" altLang="en-US"/>
        </a:p>
      </dgm:t>
    </dgm:pt>
    <dgm:pt modelId="{52396E9B-B947-4C33-8B82-C6BEC2FABCEB}" type="sibTrans" cxnId="{731DC653-33EA-4980-9681-74BF1F54165A}">
      <dgm:prSet/>
      <dgm:spPr/>
      <dgm:t>
        <a:bodyPr/>
        <a:lstStyle/>
        <a:p>
          <a:pPr latinLnBrk="1"/>
          <a:endParaRPr lang="ko-KR" altLang="en-US"/>
        </a:p>
      </dgm:t>
    </dgm:pt>
    <dgm:pt modelId="{E9D90157-23EC-4A3F-A846-5C35E2253FB0}" type="pres">
      <dgm:prSet presAssocID="{5FEF0791-BC45-4DE9-88CD-BD53BD8C7BE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EDF6606-A116-4D0E-BEEC-AE2ACB37F62F}" type="pres">
      <dgm:prSet presAssocID="{5FEF0791-BC45-4DE9-88CD-BD53BD8C7BE3}" presName="axisShape" presStyleLbl="bgShp" presStyleIdx="0" presStyleCnt="1" custScaleX="143836"/>
      <dgm:spPr/>
    </dgm:pt>
    <dgm:pt modelId="{AC22DA56-6EF2-4912-8DA1-CCEC5C170FB4}" type="pres">
      <dgm:prSet presAssocID="{5FEF0791-BC45-4DE9-88CD-BD53BD8C7BE3}" presName="rect1" presStyleLbl="node1" presStyleIdx="0" presStyleCnt="4" custScaleX="149521" custLinFactNeighborX="-28482" custLinFactNeighborY="14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0E19096-1ABD-41F5-80CC-6DA895572797}" type="pres">
      <dgm:prSet presAssocID="{5FEF0791-BC45-4DE9-88CD-BD53BD8C7BE3}" presName="rect2" presStyleLbl="node1" presStyleIdx="1" presStyleCnt="4" custScaleX="149522" custLinFactNeighborX="28472" custLinFactNeighborY="15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827F24-1EFF-4812-AE7D-B6BF22FA8EEA}" type="pres">
      <dgm:prSet presAssocID="{5FEF0791-BC45-4DE9-88CD-BD53BD8C7BE3}" presName="rect3" presStyleLbl="node1" presStyleIdx="2" presStyleCnt="4" custScaleX="149521" custLinFactNeighborX="-28482" custLinFactNeighborY="-21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236B13-6511-4C48-BE9A-DBAB27BEEB72}" type="pres">
      <dgm:prSet presAssocID="{5FEF0791-BC45-4DE9-88CD-BD53BD8C7BE3}" presName="rect4" presStyleLbl="node1" presStyleIdx="3" presStyleCnt="4" custScaleX="149522" custScaleY="99572" custLinFactNeighborX="28472" custLinFactNeighborY="-22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0F768A3-8A7A-44F9-B4F4-C9EA35E60CC4}" type="presOf" srcId="{223BB18F-6239-4E38-9335-27CB9A216510}" destId="{B3827F24-1EFF-4812-AE7D-B6BF22FA8EEA}" srcOrd="0" destOrd="0" presId="urn:microsoft.com/office/officeart/2005/8/layout/matrix2"/>
    <dgm:cxn modelId="{731DC653-33EA-4980-9681-74BF1F54165A}" srcId="{5FEF0791-BC45-4DE9-88CD-BD53BD8C7BE3}" destId="{3C0E2ECE-D335-49AD-BE47-AE4C89B18E8F}" srcOrd="1" destOrd="0" parTransId="{5443467A-67A5-495C-AE42-6B9EC07BE80A}" sibTransId="{52396E9B-B947-4C33-8B82-C6BEC2FABCEB}"/>
    <dgm:cxn modelId="{502803AC-7F7C-4089-A500-E9CAFFA844C7}" srcId="{5FEF0791-BC45-4DE9-88CD-BD53BD8C7BE3}" destId="{0D099FCD-3D2E-4F89-8E88-2B0E95007C21}" srcOrd="3" destOrd="0" parTransId="{7834273D-FECA-4E90-8629-8F5A8BABA64E}" sibTransId="{07630B2E-728A-4EDD-B262-0B78953E7EFB}"/>
    <dgm:cxn modelId="{DCAF3C54-96B5-446D-A10A-CA08300B75C2}" type="presOf" srcId="{3C0E2ECE-D335-49AD-BE47-AE4C89B18E8F}" destId="{60E19096-1ABD-41F5-80CC-6DA895572797}" srcOrd="0" destOrd="0" presId="urn:microsoft.com/office/officeart/2005/8/layout/matrix2"/>
    <dgm:cxn modelId="{DC331CF1-5027-4890-8E06-160BF83CB0A8}" srcId="{5FEF0791-BC45-4DE9-88CD-BD53BD8C7BE3}" destId="{223BB18F-6239-4E38-9335-27CB9A216510}" srcOrd="2" destOrd="0" parTransId="{0F69D0B6-C504-43EC-89C7-ACBEC8A2EACF}" sibTransId="{17C8830A-79F2-4C4F-818F-5EA699B4671C}"/>
    <dgm:cxn modelId="{719F60E2-75EF-41F1-A4E9-E2DEFA2E1103}" srcId="{5FEF0791-BC45-4DE9-88CD-BD53BD8C7BE3}" destId="{F9F29088-79F0-476D-886C-9D4C5D6E1F30}" srcOrd="0" destOrd="0" parTransId="{3E687E7B-1257-4BBF-9191-18CC7F5563E9}" sibTransId="{D1A85E07-0FB8-4EC3-A948-48AFDF752F32}"/>
    <dgm:cxn modelId="{4FFF0B77-7886-40E1-837A-CDB7F0EF7958}" type="presOf" srcId="{F9F29088-79F0-476D-886C-9D4C5D6E1F30}" destId="{AC22DA56-6EF2-4912-8DA1-CCEC5C170FB4}" srcOrd="0" destOrd="0" presId="urn:microsoft.com/office/officeart/2005/8/layout/matrix2"/>
    <dgm:cxn modelId="{87DABEBD-6F56-4511-B6EC-2AC42BABBFD9}" type="presOf" srcId="{5FEF0791-BC45-4DE9-88CD-BD53BD8C7BE3}" destId="{E9D90157-23EC-4A3F-A846-5C35E2253FB0}" srcOrd="0" destOrd="0" presId="urn:microsoft.com/office/officeart/2005/8/layout/matrix2"/>
    <dgm:cxn modelId="{5406CC38-702F-44C0-A5DA-65EA47775E19}" type="presOf" srcId="{0D099FCD-3D2E-4F89-8E88-2B0E95007C21}" destId="{83236B13-6511-4C48-BE9A-DBAB27BEEB72}" srcOrd="0" destOrd="0" presId="urn:microsoft.com/office/officeart/2005/8/layout/matrix2"/>
    <dgm:cxn modelId="{2F56C90D-1163-4CB4-AF51-66295BB99D1B}" type="presParOf" srcId="{E9D90157-23EC-4A3F-A846-5C35E2253FB0}" destId="{AEDF6606-A116-4D0E-BEEC-AE2ACB37F62F}" srcOrd="0" destOrd="0" presId="urn:microsoft.com/office/officeart/2005/8/layout/matrix2"/>
    <dgm:cxn modelId="{B07B4B8D-844E-4FEC-BD31-DA8B9127E972}" type="presParOf" srcId="{E9D90157-23EC-4A3F-A846-5C35E2253FB0}" destId="{AC22DA56-6EF2-4912-8DA1-CCEC5C170FB4}" srcOrd="1" destOrd="0" presId="urn:microsoft.com/office/officeart/2005/8/layout/matrix2"/>
    <dgm:cxn modelId="{4266C299-2430-4C80-A273-1B804A098744}" type="presParOf" srcId="{E9D90157-23EC-4A3F-A846-5C35E2253FB0}" destId="{60E19096-1ABD-41F5-80CC-6DA895572797}" srcOrd="2" destOrd="0" presId="urn:microsoft.com/office/officeart/2005/8/layout/matrix2"/>
    <dgm:cxn modelId="{C4C5DD50-089A-4719-B1F4-FA1D863DAFB0}" type="presParOf" srcId="{E9D90157-23EC-4A3F-A846-5C35E2253FB0}" destId="{B3827F24-1EFF-4812-AE7D-B6BF22FA8EEA}" srcOrd="3" destOrd="0" presId="urn:microsoft.com/office/officeart/2005/8/layout/matrix2"/>
    <dgm:cxn modelId="{4E08822E-91BE-4CE9-97C4-7AEAEC28EC3F}" type="presParOf" srcId="{E9D90157-23EC-4A3F-A846-5C35E2253FB0}" destId="{83236B13-6511-4C48-BE9A-DBAB27BEEB7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0E3A4E-5EF3-462B-9944-F7D39D95E4E6}">
      <dsp:nvSpPr>
        <dsp:cNvPr id="0" name=""/>
        <dsp:cNvSpPr/>
      </dsp:nvSpPr>
      <dsp:spPr>
        <a:xfrm>
          <a:off x="0" y="3427"/>
          <a:ext cx="5922067" cy="684192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b="1" kern="1200" dirty="0" smtClean="0"/>
            <a:t>행사 </a:t>
          </a:r>
          <a:r>
            <a:rPr lang="ko-KR" altLang="en-US" sz="2800" b="1" kern="1200" dirty="0" err="1" smtClean="0"/>
            <a:t>홍보팀</a:t>
          </a:r>
          <a:endParaRPr lang="ko-KR" altLang="en-US" sz="2800" b="1" kern="1200" dirty="0"/>
        </a:p>
      </dsp:txBody>
      <dsp:txXfrm>
        <a:off x="33400" y="36827"/>
        <a:ext cx="5855267" cy="617392"/>
      </dsp:txXfrm>
    </dsp:sp>
    <dsp:sp modelId="{8A16CBAD-3ABA-44BC-B3FF-346608040873}">
      <dsp:nvSpPr>
        <dsp:cNvPr id="0" name=""/>
        <dsp:cNvSpPr/>
      </dsp:nvSpPr>
      <dsp:spPr>
        <a:xfrm>
          <a:off x="0" y="687620"/>
          <a:ext cx="5922067" cy="1014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026" tIns="22860" rIns="128016" bIns="22860" numCol="1" spcCol="1270" anchor="t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1800" kern="1200" dirty="0" smtClean="0"/>
            <a:t>체계적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지속적인 대외적 홍보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1800" kern="1200" dirty="0" smtClean="0"/>
            <a:t>다양한 홍보수단 강구 </a:t>
          </a:r>
          <a:r>
            <a:rPr lang="en-US" altLang="ko-KR" sz="1800" kern="1200" dirty="0" smtClean="0"/>
            <a:t>(SNS(</a:t>
          </a:r>
          <a:r>
            <a:rPr lang="ko-KR" altLang="en-US" sz="1800" kern="1200" dirty="0" err="1" smtClean="0"/>
            <a:t>페북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동영상</a:t>
          </a:r>
          <a:r>
            <a:rPr lang="en-US" altLang="ko-KR" sz="1800" kern="1200" dirty="0" smtClean="0"/>
            <a:t>), </a:t>
          </a:r>
          <a:r>
            <a:rPr lang="ko-KR" altLang="en-US" sz="1800" kern="1200" dirty="0" smtClean="0"/>
            <a:t>포스터 등</a:t>
          </a:r>
          <a:r>
            <a:rPr lang="en-US" altLang="ko-KR" sz="1800" kern="1200" dirty="0" smtClean="0"/>
            <a:t>)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ko-KR" altLang="en-US" sz="1800" kern="1200" dirty="0"/>
        </a:p>
      </dsp:txBody>
      <dsp:txXfrm>
        <a:off x="0" y="687620"/>
        <a:ext cx="5922067" cy="1014198"/>
      </dsp:txXfrm>
    </dsp:sp>
    <dsp:sp modelId="{E521F4D4-EBB8-4307-B77B-2F7948C6AD86}">
      <dsp:nvSpPr>
        <dsp:cNvPr id="0" name=""/>
        <dsp:cNvSpPr/>
      </dsp:nvSpPr>
      <dsp:spPr>
        <a:xfrm>
          <a:off x="0" y="1701818"/>
          <a:ext cx="5922067" cy="684192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b="1" kern="1200" dirty="0" smtClean="0"/>
            <a:t>학교 </a:t>
          </a:r>
          <a:r>
            <a:rPr lang="ko-KR" altLang="en-US" sz="2800" b="1" kern="1200" dirty="0" err="1" smtClean="0"/>
            <a:t>관리팀</a:t>
          </a:r>
          <a:endParaRPr lang="ko-KR" altLang="en-US" sz="2800" b="1" kern="1200" dirty="0"/>
        </a:p>
      </dsp:txBody>
      <dsp:txXfrm>
        <a:off x="33400" y="1735218"/>
        <a:ext cx="5855267" cy="617392"/>
      </dsp:txXfrm>
    </dsp:sp>
    <dsp:sp modelId="{0BB89AA6-C4E9-4EC7-B4E8-5C8AD209AD13}">
      <dsp:nvSpPr>
        <dsp:cNvPr id="0" name=""/>
        <dsp:cNvSpPr/>
      </dsp:nvSpPr>
      <dsp:spPr>
        <a:xfrm>
          <a:off x="0" y="2386010"/>
          <a:ext cx="5922067" cy="1014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026" tIns="22860" rIns="128016" bIns="22860" numCol="1" spcCol="1270" anchor="t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1800" kern="1200" dirty="0" smtClean="0"/>
            <a:t>각 학교별 스태프를 두 분야로 나누어 관리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altLang="ko-KR" sz="1800" kern="1200" dirty="0" smtClean="0"/>
            <a:t>(</a:t>
          </a:r>
          <a:r>
            <a:rPr lang="ko-KR" altLang="en-US" sz="1800" kern="1200" dirty="0" smtClean="0"/>
            <a:t>교내 홍보 및 의견수렴 </a:t>
          </a:r>
          <a:r>
            <a:rPr lang="en-US" altLang="ko-KR" sz="1800" kern="1200" dirty="0" smtClean="0"/>
            <a:t>/ </a:t>
          </a:r>
          <a:r>
            <a:rPr lang="ko-KR" altLang="en-US" sz="1800" kern="1200" dirty="0" smtClean="0"/>
            <a:t>동아리 운영지원</a:t>
          </a:r>
          <a:r>
            <a:rPr lang="en-US" altLang="ko-KR" sz="1800" kern="1200" dirty="0" smtClean="0"/>
            <a:t>)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ko-KR" altLang="en-US" sz="1800" kern="1200" dirty="0"/>
        </a:p>
      </dsp:txBody>
      <dsp:txXfrm>
        <a:off x="0" y="2386010"/>
        <a:ext cx="5922067" cy="1014198"/>
      </dsp:txXfrm>
    </dsp:sp>
    <dsp:sp modelId="{9F45E89B-1EA6-4264-BD60-E325E0AEC46C}">
      <dsp:nvSpPr>
        <dsp:cNvPr id="0" name=""/>
        <dsp:cNvSpPr/>
      </dsp:nvSpPr>
      <dsp:spPr>
        <a:xfrm>
          <a:off x="0" y="3400208"/>
          <a:ext cx="5922067" cy="684192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b="1" kern="1200" dirty="0" smtClean="0"/>
            <a:t>행사 </a:t>
          </a:r>
          <a:r>
            <a:rPr lang="ko-KR" altLang="en-US" sz="2800" b="1" kern="1200" dirty="0" err="1" smtClean="0"/>
            <a:t>운영팀</a:t>
          </a:r>
          <a:endParaRPr lang="ko-KR" altLang="en-US" sz="2800" b="1" kern="1200" dirty="0"/>
        </a:p>
      </dsp:txBody>
      <dsp:txXfrm>
        <a:off x="33400" y="3433608"/>
        <a:ext cx="5855267" cy="617392"/>
      </dsp:txXfrm>
    </dsp:sp>
    <dsp:sp modelId="{BF2C20E7-ADE7-4F73-992B-818199E8874C}">
      <dsp:nvSpPr>
        <dsp:cNvPr id="0" name=""/>
        <dsp:cNvSpPr/>
      </dsp:nvSpPr>
      <dsp:spPr>
        <a:xfrm>
          <a:off x="0" y="4084401"/>
          <a:ext cx="5922067" cy="1014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026" tIns="22860" rIns="128016" bIns="22860" numCol="1" spcCol="1270" anchor="t" anchorCtr="0">
          <a:noAutofit/>
        </a:bodyPr>
        <a:lstStyle/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1800" kern="1200" dirty="0" smtClean="0"/>
            <a:t>동아리 선정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요구사항 정리 및 협의 등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1800" kern="1200" dirty="0" smtClean="0"/>
            <a:t>청소년 발언</a:t>
          </a:r>
          <a:r>
            <a:rPr lang="en-US" altLang="ko-KR" sz="1800" kern="1200" dirty="0" smtClean="0"/>
            <a:t>(</a:t>
          </a:r>
          <a:r>
            <a:rPr lang="ko-KR" altLang="en-US" sz="1800" kern="1200" dirty="0" smtClean="0"/>
            <a:t>가칭</a:t>
          </a:r>
          <a:r>
            <a:rPr lang="en-US" altLang="ko-KR" sz="1800" kern="1200" dirty="0" smtClean="0"/>
            <a:t>) </a:t>
          </a:r>
          <a:r>
            <a:rPr lang="ko-KR" altLang="en-US" sz="1800" kern="1200" dirty="0" smtClean="0"/>
            <a:t>설문</a:t>
          </a:r>
          <a:r>
            <a:rPr lang="en-US" altLang="ko-KR" sz="1800" kern="1200" dirty="0" smtClean="0"/>
            <a:t>/</a:t>
          </a:r>
          <a:r>
            <a:rPr lang="ko-KR" altLang="en-US" sz="1800" kern="1200" dirty="0" smtClean="0"/>
            <a:t>이벤트 기획</a:t>
          </a:r>
          <a:r>
            <a:rPr lang="en-US" altLang="ko-KR" sz="1800" kern="1200" dirty="0" smtClean="0"/>
            <a:t>, </a:t>
          </a:r>
          <a:r>
            <a:rPr lang="ko-KR" altLang="en-US" sz="1800" kern="1200" dirty="0" smtClean="0"/>
            <a:t>진행</a:t>
          </a:r>
          <a:endParaRPr lang="ko-KR" altLang="en-US" sz="1800" kern="1200" dirty="0"/>
        </a:p>
        <a:p>
          <a:pPr marL="171450" lvl="1" indent="-171450" algn="l" defTabSz="8001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ko-KR" altLang="en-US" sz="1800" kern="1200" dirty="0"/>
        </a:p>
      </dsp:txBody>
      <dsp:txXfrm>
        <a:off x="0" y="4084401"/>
        <a:ext cx="5922067" cy="1014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5D8C0-ACE7-442B-AA38-45B1D469F9A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BB8B2-1814-417B-AB56-A5F9923DC6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5816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626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09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904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266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86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538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00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20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112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24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0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923E7-1483-4CDD-A303-50B7D1D2155B}" type="datetimeFigureOut">
              <a:rPr lang="ko-KR" altLang="en-US" smtClean="0"/>
              <a:pPr/>
              <a:t>2016-04-16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04D42-EC78-45DA-9D20-9A2007A82B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69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_x194850592" descr="EMB00001aac10b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2656"/>
            <a:ext cx="6192688" cy="6192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H="1">
            <a:off x="4355976" y="980728"/>
            <a:ext cx="10547" cy="460851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순서도: 연결자 5"/>
          <p:cNvSpPr/>
          <p:nvPr/>
        </p:nvSpPr>
        <p:spPr>
          <a:xfrm>
            <a:off x="4986791" y="1036689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순서도: 연결자 13"/>
          <p:cNvSpPr/>
          <p:nvPr/>
        </p:nvSpPr>
        <p:spPr>
          <a:xfrm flipH="1">
            <a:off x="5486657" y="2307411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6156176" y="188640"/>
            <a:ext cx="2736304" cy="432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선정 동아리</a:t>
            </a:r>
            <a:endParaRPr lang="ko-KR" altLang="en-US" sz="2400" dirty="0">
              <a:solidFill>
                <a:schemeClr val="tx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053825"/>
            <a:ext cx="4556338" cy="489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99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H="1">
            <a:off x="4355976" y="980728"/>
            <a:ext cx="10547" cy="460851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눈물 방울 4"/>
          <p:cNvSpPr/>
          <p:nvPr/>
        </p:nvSpPr>
        <p:spPr>
          <a:xfrm rot="13500000">
            <a:off x="4917342" y="895232"/>
            <a:ext cx="360040" cy="360040"/>
          </a:xfrm>
          <a:prstGeom prst="teardrop">
            <a:avLst>
              <a:gd name="adj" fmla="val 124778"/>
            </a:avLst>
          </a:prstGeom>
          <a:solidFill>
            <a:srgbClr val="39A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순서도: 연결자 5"/>
          <p:cNvSpPr/>
          <p:nvPr/>
        </p:nvSpPr>
        <p:spPr>
          <a:xfrm>
            <a:off x="4986791" y="1036689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눈물 방울 10"/>
          <p:cNvSpPr/>
          <p:nvPr/>
        </p:nvSpPr>
        <p:spPr>
          <a:xfrm rot="13500000">
            <a:off x="4919424" y="3298722"/>
            <a:ext cx="360040" cy="360040"/>
          </a:xfrm>
          <a:prstGeom prst="teardrop">
            <a:avLst>
              <a:gd name="adj" fmla="val 124778"/>
            </a:avLst>
          </a:prstGeom>
          <a:solidFill>
            <a:srgbClr val="39A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순서도: 연결자 11"/>
          <p:cNvSpPr/>
          <p:nvPr/>
        </p:nvSpPr>
        <p:spPr>
          <a:xfrm>
            <a:off x="4988873" y="3440180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627784" y="692696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CD6973"/>
                </a:solidFill>
              </a:rPr>
              <a:t>04.16.</a:t>
            </a:r>
            <a:r>
              <a:rPr lang="en-US" altLang="ko-KR" dirty="0" smtClean="0"/>
              <a:t> </a:t>
            </a: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동아리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&amp;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스태프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전체 회의 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체험재료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/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운영방법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등 협의</a:t>
            </a:r>
            <a:endParaRPr lang="ko-KR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61517" y="3068960"/>
            <a:ext cx="32812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CD6973"/>
                </a:solidFill>
              </a:rPr>
              <a:t>05.07</a:t>
            </a:r>
            <a:r>
              <a:rPr lang="en-US" altLang="ko-KR" sz="2400" dirty="0" smtClean="0"/>
              <a:t> </a:t>
            </a: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정기모임을 통한 중간점검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- 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동아리 물품 확인</a:t>
            </a:r>
            <a:endParaRPr lang="en-US" altLang="ko-K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- 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당일 업무분장 점검</a:t>
            </a:r>
            <a:endParaRPr lang="en-US" altLang="ko-K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- 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공연동아리 중간 점검</a:t>
            </a:r>
            <a:endParaRPr lang="ko-KR" altLang="en-US" sz="16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61517" y="5025311"/>
            <a:ext cx="2861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CD6973"/>
                </a:solidFill>
              </a:rPr>
              <a:t>05.21.</a:t>
            </a:r>
            <a:endParaRPr lang="en-US" altLang="ko-KR" sz="3200" b="1" dirty="0">
              <a:solidFill>
                <a:srgbClr val="CD6973"/>
              </a:solidFill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제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2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회 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청소년축제 </a:t>
            </a:r>
            <a:r>
              <a:rPr lang="ko-KR" alt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차오름제</a:t>
            </a:r>
            <a:endParaRPr lang="ko-KR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3" name="눈물 방울 12"/>
          <p:cNvSpPr/>
          <p:nvPr/>
        </p:nvSpPr>
        <p:spPr>
          <a:xfrm rot="8100000" flipH="1">
            <a:off x="5345201" y="2165956"/>
            <a:ext cx="360040" cy="360040"/>
          </a:xfrm>
          <a:prstGeom prst="teardrop">
            <a:avLst>
              <a:gd name="adj" fmla="val 124778"/>
            </a:avLst>
          </a:prstGeom>
          <a:solidFill>
            <a:srgbClr val="39A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순서도: 연결자 13"/>
          <p:cNvSpPr/>
          <p:nvPr/>
        </p:nvSpPr>
        <p:spPr>
          <a:xfrm flipH="1">
            <a:off x="5486657" y="2307411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22707" y="1803356"/>
            <a:ext cx="275775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CD6973"/>
                </a:solidFill>
              </a:rPr>
              <a:t>04.23.</a:t>
            </a:r>
            <a:endParaRPr lang="en-US" altLang="ko-KR" sz="2400" dirty="0" smtClean="0"/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동아리 체험물품 구입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- 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학교 </a:t>
            </a:r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&amp; 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동아리 홍보</a:t>
            </a:r>
            <a:endParaRPr lang="en-US" altLang="ko-K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- 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체험부스 홍보</a:t>
            </a:r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</a:t>
            </a:r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(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별도제작</a:t>
            </a:r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)</a:t>
            </a:r>
          </a:p>
          <a:p>
            <a:r>
              <a:rPr lang="ko-KR" alt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공연팀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공연물품 구입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6156176" y="188640"/>
            <a:ext cx="2736304" cy="432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향후 추진계획</a:t>
            </a:r>
            <a:endParaRPr lang="ko-KR" altLang="en-US" sz="2400" dirty="0">
              <a:solidFill>
                <a:schemeClr val="tx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21" name="눈물 방울 20"/>
          <p:cNvSpPr/>
          <p:nvPr/>
        </p:nvSpPr>
        <p:spPr>
          <a:xfrm rot="8100000" flipH="1">
            <a:off x="5383910" y="4314858"/>
            <a:ext cx="360040" cy="360040"/>
          </a:xfrm>
          <a:prstGeom prst="teardrop">
            <a:avLst>
              <a:gd name="adj" fmla="val 124778"/>
            </a:avLst>
          </a:prstGeom>
          <a:solidFill>
            <a:srgbClr val="39A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순서도: 연결자 21"/>
          <p:cNvSpPr/>
          <p:nvPr/>
        </p:nvSpPr>
        <p:spPr>
          <a:xfrm flipH="1">
            <a:off x="5525368" y="4456314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눈물 방울 22"/>
          <p:cNvSpPr/>
          <p:nvPr/>
        </p:nvSpPr>
        <p:spPr>
          <a:xfrm rot="13500000">
            <a:off x="4891325" y="5298491"/>
            <a:ext cx="360040" cy="360040"/>
          </a:xfrm>
          <a:prstGeom prst="teardrop">
            <a:avLst>
              <a:gd name="adj" fmla="val 124778"/>
            </a:avLst>
          </a:prstGeom>
          <a:solidFill>
            <a:srgbClr val="39A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순서도: 연결자 23"/>
          <p:cNvSpPr/>
          <p:nvPr/>
        </p:nvSpPr>
        <p:spPr>
          <a:xfrm>
            <a:off x="4960774" y="5439949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5868144" y="4005064"/>
            <a:ext cx="35078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CD6973"/>
                </a:solidFill>
              </a:rPr>
              <a:t>05.09.~05.20.</a:t>
            </a:r>
          </a:p>
          <a:p>
            <a:r>
              <a:rPr lang="ko-KR" alt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동아리별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물품 구입 및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정리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축제 운영사항 최종점검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공연동아리 리허설</a:t>
            </a:r>
            <a:endParaRPr lang="ko-KR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noun_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655427"/>
            <a:ext cx="4176464" cy="41764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직사각형 4"/>
          <p:cNvSpPr/>
          <p:nvPr/>
        </p:nvSpPr>
        <p:spPr>
          <a:xfrm>
            <a:off x="6516216" y="188640"/>
            <a:ext cx="2376264" cy="432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질의 응답</a:t>
            </a:r>
            <a:endParaRPr lang="ko-KR" altLang="en-US" sz="2400" dirty="0">
              <a:solidFill>
                <a:schemeClr val="tx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3140968"/>
            <a:ext cx="7886700" cy="117132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6000" b="1" dirty="0" smtClean="0"/>
              <a:t>블루 </a:t>
            </a:r>
            <a:r>
              <a:rPr lang="en-US" altLang="ko-KR" sz="6000" b="1" dirty="0" smtClean="0"/>
              <a:t>&amp; </a:t>
            </a:r>
            <a:r>
              <a:rPr lang="ko-KR" altLang="en-US" sz="6000" b="1" dirty="0" smtClean="0"/>
              <a:t>스태프 소개</a:t>
            </a:r>
            <a:endParaRPr lang="ko-KR" altLang="en-US" sz="60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3042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계원예술고등학교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smtClean="0"/>
              <a:t> </a:t>
            </a:r>
            <a:r>
              <a:rPr lang="ko-KR" altLang="en-US" sz="5400" b="1" dirty="0" err="1" smtClean="0"/>
              <a:t>기부엔테이크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23224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수내고등학교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옥텟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3042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판교고등학교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smtClean="0"/>
              <a:t>머큐리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1602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보평고등학교</a:t>
            </a:r>
            <a:endParaRPr lang="en-US" altLang="ko-KR" sz="5400" b="1" dirty="0" smtClean="0"/>
          </a:p>
          <a:p>
            <a:pPr algn="ctr">
              <a:buNone/>
            </a:pPr>
            <a:r>
              <a:rPr lang="ko-KR" altLang="en-US" sz="2000" b="1" dirty="0" smtClean="0"/>
              <a:t>  </a:t>
            </a: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이다실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5202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분당고등학교</a:t>
            </a:r>
            <a:endParaRPr lang="en-US" altLang="ko-KR" sz="5400" b="1" dirty="0" smtClean="0"/>
          </a:p>
          <a:p>
            <a:pPr algn="ctr">
              <a:buNone/>
            </a:pPr>
            <a:r>
              <a:rPr lang="ko-KR" altLang="en-US" sz="2000" b="1" dirty="0" smtClean="0"/>
              <a:t>  </a:t>
            </a: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smtClean="0"/>
              <a:t>캠페인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59228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분당중앙고등학교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카탈리스트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683568" y="2708920"/>
            <a:ext cx="7886700" cy="2736304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                                                                                       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sz="2800" b="1" dirty="0" smtClean="0"/>
              <a:t>분당지역고등학교학생회연합 </a:t>
            </a:r>
            <a:r>
              <a:rPr lang="en-US" altLang="ko-KR" sz="2800" b="1" dirty="0" smtClean="0">
                <a:solidFill>
                  <a:schemeClr val="accent1"/>
                </a:solidFill>
              </a:rPr>
              <a:t>BLU</a:t>
            </a:r>
            <a:r>
              <a:rPr lang="ko-KR" altLang="en-US" sz="2800" b="1" dirty="0" smtClean="0"/>
              <a:t>는</a:t>
            </a:r>
            <a:r>
              <a:rPr lang="en-US" altLang="ko-KR" sz="2800" b="1" dirty="0" smtClean="0"/>
              <a:t> </a:t>
            </a:r>
            <a:r>
              <a:rPr lang="ko-KR" altLang="en-US" sz="2800" b="1" dirty="0" err="1" smtClean="0"/>
              <a:t>분당고</a:t>
            </a:r>
            <a:r>
              <a:rPr lang="ko-KR" altLang="en-US" sz="2800" b="1" dirty="0" smtClean="0"/>
              <a:t> 등 </a:t>
            </a:r>
            <a:r>
              <a:rPr lang="en-US" altLang="ko-KR" sz="2800" b="1" dirty="0" smtClean="0"/>
              <a:t>19</a:t>
            </a:r>
            <a:r>
              <a:rPr lang="ko-KR" altLang="en-US" sz="2800" b="1" dirty="0" smtClean="0"/>
              <a:t>개 학교 학생회들로 구성되어 있으며</a:t>
            </a:r>
            <a:r>
              <a:rPr lang="en-US" altLang="ko-KR" sz="2800" b="1" dirty="0" smtClean="0"/>
              <a:t>, </a:t>
            </a:r>
            <a:r>
              <a:rPr lang="ko-KR" altLang="en-US" sz="2800" b="1" dirty="0" smtClean="0"/>
              <a:t>정기모임 및 지속적인 활동을 통하여 학교 청소년들간의 정보공유와 교류를 실시하고 있습니다</a:t>
            </a:r>
            <a:r>
              <a:rPr lang="en-US" altLang="ko-KR" sz="2800" b="1" dirty="0" smtClean="0"/>
              <a:t>.</a:t>
            </a:r>
          </a:p>
        </p:txBody>
      </p:sp>
      <p:sp>
        <p:nvSpPr>
          <p:cNvPr id="9" name="내용 개체 틀 7"/>
          <p:cNvSpPr txBox="1">
            <a:spLocks/>
          </p:cNvSpPr>
          <p:nvPr/>
        </p:nvSpPr>
        <p:spPr>
          <a:xfrm>
            <a:off x="2771800" y="692696"/>
            <a:ext cx="6048672" cy="2016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750"/>
              </a:spcBef>
            </a:pPr>
            <a:r>
              <a:rPr lang="en-US" altLang="ko-KR" sz="2400" dirty="0" smtClean="0"/>
              <a:t> </a:t>
            </a:r>
            <a:r>
              <a:rPr lang="en-US" altLang="ko-KR" sz="3200" b="1" dirty="0" smtClean="0"/>
              <a:t>“</a:t>
            </a:r>
            <a:r>
              <a:rPr lang="en-US" altLang="ko-KR" sz="3200" b="1" dirty="0" err="1" smtClean="0">
                <a:solidFill>
                  <a:schemeClr val="accent1"/>
                </a:solidFill>
              </a:rPr>
              <a:t>B</a:t>
            </a:r>
            <a:r>
              <a:rPr lang="en-US" altLang="ko-KR" sz="3200" b="1" dirty="0" err="1" smtClean="0"/>
              <a:t>undang</a:t>
            </a:r>
            <a:r>
              <a:rPr lang="en-US" altLang="ko-KR" sz="3200" b="1" dirty="0" smtClean="0"/>
              <a:t> </a:t>
            </a:r>
            <a:r>
              <a:rPr lang="en-US" altLang="ko-KR" sz="3200" b="1" dirty="0" smtClean="0">
                <a:solidFill>
                  <a:schemeClr val="accent1"/>
                </a:solidFill>
              </a:rPr>
              <a:t>L</a:t>
            </a:r>
            <a:r>
              <a:rPr lang="en-US" altLang="ko-KR" sz="3200" b="1" dirty="0" smtClean="0"/>
              <a:t>eaders </a:t>
            </a:r>
            <a:r>
              <a:rPr lang="en-US" altLang="ko-KR" sz="3200" b="1" dirty="0" smtClean="0">
                <a:solidFill>
                  <a:schemeClr val="accent1"/>
                </a:solidFill>
              </a:rPr>
              <a:t>U</a:t>
            </a:r>
            <a:r>
              <a:rPr lang="en-US" altLang="ko-KR" sz="3200" b="1" dirty="0" smtClean="0"/>
              <a:t>nion” </a:t>
            </a:r>
            <a:r>
              <a:rPr lang="ko-KR" altLang="en-US" sz="3200" b="1" dirty="0" smtClean="0"/>
              <a:t>의</a:t>
            </a:r>
            <a:r>
              <a:rPr lang="en-US" altLang="ko-KR" sz="3200" b="1" dirty="0" smtClean="0"/>
              <a:t> </a:t>
            </a:r>
            <a:r>
              <a:rPr lang="ko-KR" altLang="en-US" sz="3200" b="1" dirty="0" smtClean="0"/>
              <a:t>약자로써 분당지역 고등학교 학생회에서 모여 만든 단체입니다</a:t>
            </a:r>
            <a:r>
              <a:rPr lang="en-US" altLang="ko-KR" sz="3200" b="1" dirty="0" smtClean="0"/>
              <a:t>.</a:t>
            </a:r>
            <a:endParaRPr kumimoji="0" lang="ko-KR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8803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분당대진고등학교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en-US" altLang="ko-KR" sz="5400" b="1" dirty="0" smtClean="0"/>
              <a:t>T2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3762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분당중앙고등학교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로지카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5202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서현고등학교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별한서리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3762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서현고등학교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일레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1602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송림고등학교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en-US" altLang="ko-KR" sz="5400" b="1" dirty="0" smtClean="0"/>
              <a:t>STE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3042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분당중앙고</a:t>
            </a:r>
            <a:r>
              <a:rPr lang="ko-KR" altLang="en-US" sz="5400" b="1" dirty="0" smtClean="0"/>
              <a:t> 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아스클레피우스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3042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분당경영고</a:t>
            </a:r>
            <a:r>
              <a:rPr lang="ko-KR" altLang="en-US" sz="5400" b="1" dirty="0" smtClean="0"/>
              <a:t> 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믹솔로지스트</a:t>
            </a:r>
            <a:r>
              <a:rPr lang="ko-KR" altLang="en-US" sz="5400" b="1" dirty="0" smtClean="0"/>
              <a:t> 바리스타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3042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서현고등학교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다알음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1602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돌마고등학교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아트뷰어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23224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분당경영고등학교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2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창업반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602307"/>
              </p:ext>
            </p:extLst>
          </p:nvPr>
        </p:nvGraphicFramePr>
        <p:xfrm>
          <a:off x="2843808" y="1268760"/>
          <a:ext cx="5922067" cy="5102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6516216" y="188640"/>
            <a:ext cx="2376264" cy="432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업무분장</a:t>
            </a:r>
            <a:endParaRPr lang="ko-KR" altLang="en-US" sz="2400" dirty="0">
              <a:solidFill>
                <a:schemeClr val="tx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3042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불곡고등학교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비숑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4482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분당대진고등학교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바이옥텟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73630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운중고</a:t>
            </a:r>
            <a:r>
              <a:rPr lang="ko-KR" altLang="en-US" sz="5400" b="1" dirty="0" smtClean="0"/>
              <a:t> 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솔리언</a:t>
            </a:r>
            <a:r>
              <a:rPr lang="ko-KR" altLang="en-US" sz="5400" b="1" dirty="0" smtClean="0"/>
              <a:t> 또래상담 동아리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4482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서현고등학교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알케미스트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4482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/>
              <a:t>분당고등학교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err="1" smtClean="0"/>
              <a:t>칸타빌레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23224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운중고등학교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en-US" altLang="ko-KR" sz="5400" b="1" dirty="0" err="1" smtClean="0"/>
              <a:t>A.If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3042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보평고등학교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ko-KR" altLang="en-US" sz="5400" b="1" dirty="0" smtClean="0"/>
              <a:t>리</a:t>
            </a:r>
            <a:r>
              <a:rPr lang="en-US" altLang="ko-KR" sz="5400" b="1" dirty="0" smtClean="0"/>
              <a:t>.</a:t>
            </a:r>
            <a:r>
              <a:rPr lang="ko-KR" altLang="en-US" sz="5400" b="1" dirty="0" smtClean="0"/>
              <a:t>몸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1602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낙생고등학교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en-US" altLang="ko-KR" sz="5400" b="1" dirty="0" smtClean="0"/>
              <a:t>unlock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1602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err="1" smtClean="0"/>
              <a:t>돌마고등학교</a:t>
            </a:r>
            <a:endParaRPr lang="en-US" altLang="ko-KR" sz="5400" b="1" dirty="0" smtClean="0"/>
          </a:p>
          <a:p>
            <a:pPr algn="ctr">
              <a:buNone/>
            </a:pPr>
            <a:r>
              <a:rPr lang="ko-KR" altLang="en-US" sz="2000" b="1" dirty="0" smtClean="0"/>
              <a:t> </a:t>
            </a:r>
            <a:endParaRPr lang="en-US" altLang="ko-KR" sz="2000" b="1" dirty="0"/>
          </a:p>
          <a:p>
            <a:pPr algn="ctr">
              <a:buNone/>
            </a:pPr>
            <a:r>
              <a:rPr lang="ko-KR" altLang="en-US" sz="5400" b="1" dirty="0" smtClean="0"/>
              <a:t>방송반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201622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o-KR" altLang="en-US" sz="5400" b="1" dirty="0" err="1" smtClean="0"/>
              <a:t>낙생고등학교</a:t>
            </a:r>
            <a:endParaRPr lang="en-US" altLang="ko-KR" sz="5400" b="1" dirty="0" smtClean="0"/>
          </a:p>
          <a:p>
            <a:pPr algn="ctr">
              <a:buNone/>
            </a:pPr>
            <a:endParaRPr lang="en-US" altLang="ko-KR" sz="2000" b="1" dirty="0" smtClean="0"/>
          </a:p>
          <a:p>
            <a:pPr algn="ctr">
              <a:buNone/>
            </a:pPr>
            <a:r>
              <a:rPr lang="en-US" altLang="ko-KR" sz="5400" b="1" dirty="0" smtClean="0"/>
              <a:t>unlock</a:t>
            </a:r>
            <a:endParaRPr lang="ko-KR" altLang="en-US" sz="5400" b="1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1780" y="5643132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분당지역고등학교학생회연합</a:t>
            </a:r>
            <a:r>
              <a:rPr lang="en-US" altLang="ko-KR" sz="16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BLU</a:t>
            </a:r>
            <a:r>
              <a:rPr lang="ko-KR" altLang="en-US" sz="16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endParaRPr lang="ko-KR" altLang="en-US" sz="1600" dirty="0"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  <p:sp>
        <p:nvSpPr>
          <p:cNvPr id="4" name="제목 1"/>
          <p:cNvSpPr txBox="1">
            <a:spLocks/>
          </p:cNvSpPr>
          <p:nvPr/>
        </p:nvSpPr>
        <p:spPr>
          <a:xfrm>
            <a:off x="179512" y="764704"/>
            <a:ext cx="8964488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457200" rtl="0" eaLnBrk="1" latinLnBrk="1" hangingPunct="1">
              <a:spcBef>
                <a:spcPct val="0"/>
              </a:spcBef>
              <a:buNone/>
              <a:defRPr sz="48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anose="02030600000101010101" pitchFamily="18" charset="-127"/>
                <a:ea typeface="HY울릉도M" panose="02030600000101010101" pitchFamily="18" charset="-127"/>
              </a:rPr>
              <a:t>제</a:t>
            </a:r>
            <a:r>
              <a:rPr lang="en-US" altLang="ko-KR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anose="02030600000101010101" pitchFamily="18" charset="-127"/>
                <a:ea typeface="HY울릉도M" panose="02030600000101010101" pitchFamily="18" charset="-127"/>
              </a:rPr>
              <a:t>2</a:t>
            </a:r>
            <a:r>
              <a:rPr lang="ko-KR" alt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anose="02030600000101010101" pitchFamily="18" charset="-127"/>
                <a:ea typeface="HY울릉도M" panose="02030600000101010101" pitchFamily="18" charset="-127"/>
              </a:rPr>
              <a:t>회 청소년축제 </a:t>
            </a:r>
            <a:r>
              <a:rPr lang="ko-KR" altLang="en-US" sz="5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anose="02030600000101010101" pitchFamily="18" charset="-127"/>
                <a:ea typeface="HY울릉도M" panose="02030600000101010101" pitchFamily="18" charset="-127"/>
              </a:rPr>
              <a:t>차오름제</a:t>
            </a:r>
            <a:endParaRPr lang="ko-KR" alt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pic>
        <p:nvPicPr>
          <p:cNvPr id="1025" name="_x194850592" descr="EMB00001aac10b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310" y="4653136"/>
            <a:ext cx="1935162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2708919"/>
            <a:ext cx="7886700" cy="34680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동아리요구사항조정</a:t>
            </a:r>
            <a:endParaRPr lang="en-US" altLang="ko-KR" sz="5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  <a:p>
            <a:pPr algn="ctr">
              <a:buNone/>
            </a:pPr>
            <a:r>
              <a:rPr lang="en-US" altLang="ko-KR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&amp;</a:t>
            </a:r>
          </a:p>
          <a:p>
            <a:pPr algn="ctr">
              <a:buNone/>
            </a:pPr>
            <a:r>
              <a:rPr lang="ko-KR" alt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스태프 회의</a:t>
            </a:r>
            <a:endParaRPr lang="ko-KR" altLang="en-US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107504" y="332656"/>
            <a:ext cx="9036496" cy="591631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2800" b="1" dirty="0" smtClean="0"/>
              <a:t>A</a:t>
            </a:r>
            <a:r>
              <a:rPr lang="ko-KR" altLang="en-US" sz="2800" b="1" dirty="0" smtClean="0"/>
              <a:t>조</a:t>
            </a:r>
            <a:r>
              <a:rPr lang="en-US" altLang="ko-KR" sz="2800" b="1" dirty="0" smtClean="0"/>
              <a:t>(</a:t>
            </a:r>
            <a:r>
              <a:rPr lang="ko-KR" altLang="en-US" sz="2800" b="1" dirty="0" err="1" smtClean="0"/>
              <a:t>박미부</a:t>
            </a:r>
            <a:r>
              <a:rPr lang="en-US" altLang="ko-KR" sz="2800" b="1" dirty="0" smtClean="0"/>
              <a:t>) </a:t>
            </a:r>
          </a:p>
          <a:p>
            <a:pPr>
              <a:buNone/>
            </a:pPr>
            <a:r>
              <a:rPr lang="ko-KR" altLang="en-US" sz="2800" b="1" dirty="0" err="1" smtClean="0"/>
              <a:t>별한서리</a:t>
            </a:r>
            <a:r>
              <a:rPr lang="ko-KR" altLang="en-US" sz="2800" b="1" dirty="0" smtClean="0"/>
              <a:t>   </a:t>
            </a:r>
            <a:r>
              <a:rPr lang="ko-KR" altLang="en-US" sz="2800" b="1" dirty="0" err="1" smtClean="0"/>
              <a:t>일레</a:t>
            </a:r>
            <a:r>
              <a:rPr lang="ko-KR" altLang="en-US" sz="2800" b="1" dirty="0" smtClean="0"/>
              <a:t>   </a:t>
            </a:r>
            <a:r>
              <a:rPr lang="ko-KR" altLang="en-US" sz="2800" b="1" dirty="0" err="1" smtClean="0"/>
              <a:t>다알음</a:t>
            </a:r>
            <a:r>
              <a:rPr lang="ko-KR" altLang="en-US" sz="2800" b="1" dirty="0" smtClean="0"/>
              <a:t>   </a:t>
            </a:r>
            <a:r>
              <a:rPr lang="ko-KR" altLang="en-US" sz="2800" b="1" dirty="0" err="1" smtClean="0"/>
              <a:t>알케미스트</a:t>
            </a:r>
            <a:r>
              <a:rPr lang="ko-KR" altLang="en-US" sz="2800" b="1" dirty="0" smtClean="0"/>
              <a:t>   캠페인</a:t>
            </a:r>
            <a:endParaRPr lang="en-US" altLang="ko-KR" sz="2800" b="1" dirty="0" smtClean="0"/>
          </a:p>
          <a:p>
            <a:pPr>
              <a:buNone/>
            </a:pPr>
            <a:endParaRPr lang="en-US" altLang="ko-KR" sz="2800" b="1" dirty="0" smtClean="0"/>
          </a:p>
          <a:p>
            <a:pPr>
              <a:buNone/>
            </a:pPr>
            <a:r>
              <a:rPr lang="en-US" altLang="ko-KR" sz="2800" b="1" dirty="0" smtClean="0"/>
              <a:t>B</a:t>
            </a:r>
            <a:r>
              <a:rPr lang="ko-KR" altLang="en-US" sz="2800" b="1" dirty="0" smtClean="0"/>
              <a:t>조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오승윤</a:t>
            </a:r>
            <a:r>
              <a:rPr lang="en-US" altLang="ko-KR" sz="2800" b="1" dirty="0" smtClean="0"/>
              <a:t>) </a:t>
            </a:r>
          </a:p>
          <a:p>
            <a:pPr>
              <a:buNone/>
            </a:pPr>
            <a:r>
              <a:rPr lang="ko-KR" altLang="en-US" sz="2800" b="1" dirty="0" err="1" smtClean="0"/>
              <a:t>카탈리스트</a:t>
            </a:r>
            <a:r>
              <a:rPr lang="ko-KR" altLang="en-US" sz="2800" b="1" dirty="0" smtClean="0"/>
              <a:t>   </a:t>
            </a:r>
            <a:r>
              <a:rPr lang="ko-KR" altLang="en-US" sz="2800" b="1" dirty="0" err="1" smtClean="0"/>
              <a:t>로지카</a:t>
            </a:r>
            <a:r>
              <a:rPr lang="ko-KR" altLang="en-US" sz="2800" b="1" dirty="0" smtClean="0"/>
              <a:t>   </a:t>
            </a:r>
            <a:r>
              <a:rPr lang="ko-KR" altLang="en-US" sz="2800" b="1" dirty="0" err="1" smtClean="0"/>
              <a:t>아스클레피우스</a:t>
            </a:r>
            <a:r>
              <a:rPr lang="ko-KR" altLang="en-US" sz="2800" b="1" dirty="0" smtClean="0"/>
              <a:t>   </a:t>
            </a:r>
            <a:r>
              <a:rPr lang="ko-KR" altLang="en-US" sz="2800" b="1" dirty="0" err="1" smtClean="0"/>
              <a:t>옥텟</a:t>
            </a:r>
            <a:r>
              <a:rPr lang="ko-KR" altLang="en-US" sz="2800" b="1" dirty="0" smtClean="0"/>
              <a:t>   </a:t>
            </a:r>
            <a:r>
              <a:rPr lang="ko-KR" altLang="en-US" sz="2800" b="1" dirty="0" err="1" smtClean="0"/>
              <a:t>아트뷰어</a:t>
            </a:r>
            <a:endParaRPr lang="en-US" altLang="ko-KR" sz="2800" b="1" dirty="0" smtClean="0"/>
          </a:p>
          <a:p>
            <a:pPr>
              <a:buNone/>
            </a:pPr>
            <a:endParaRPr lang="en-US" altLang="ko-KR" sz="2800" b="1" dirty="0" smtClean="0"/>
          </a:p>
          <a:p>
            <a:pPr>
              <a:buNone/>
            </a:pPr>
            <a:r>
              <a:rPr lang="en-US" altLang="ko-KR" sz="2800" b="1" dirty="0" smtClean="0"/>
              <a:t>C</a:t>
            </a:r>
            <a:r>
              <a:rPr lang="ko-KR" altLang="en-US" sz="2800" b="1" dirty="0" smtClean="0"/>
              <a:t>조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박지윤</a:t>
            </a:r>
            <a:r>
              <a:rPr lang="en-US" altLang="ko-KR" sz="2800" b="1" dirty="0" smtClean="0"/>
              <a:t>) </a:t>
            </a:r>
          </a:p>
          <a:p>
            <a:pPr>
              <a:buNone/>
            </a:pPr>
            <a:r>
              <a:rPr lang="ko-KR" altLang="en-US" sz="2800" b="1" dirty="0" err="1" smtClean="0"/>
              <a:t>창업반</a:t>
            </a:r>
            <a:r>
              <a:rPr lang="ko-KR" altLang="en-US" sz="2800" b="1" dirty="0" smtClean="0"/>
              <a:t>   </a:t>
            </a:r>
            <a:r>
              <a:rPr lang="en-US" altLang="ko-KR" sz="2800" b="1" dirty="0" smtClean="0"/>
              <a:t>T2   </a:t>
            </a:r>
            <a:r>
              <a:rPr lang="ko-KR" altLang="en-US" sz="2800" b="1" dirty="0" err="1" smtClean="0"/>
              <a:t>믹솔로지스트바리스타</a:t>
            </a:r>
            <a:r>
              <a:rPr lang="ko-KR" altLang="en-US" sz="2800" b="1" dirty="0" smtClean="0"/>
              <a:t>   </a:t>
            </a:r>
            <a:r>
              <a:rPr lang="ko-KR" altLang="en-US" sz="2800" b="1" dirty="0" err="1" smtClean="0"/>
              <a:t>바이옥텟</a:t>
            </a:r>
            <a:r>
              <a:rPr lang="ko-KR" altLang="en-US" sz="2800" b="1" dirty="0" smtClean="0"/>
              <a:t>   </a:t>
            </a:r>
            <a:endParaRPr lang="en-US" altLang="ko-KR" sz="2800" b="1" dirty="0" smtClean="0"/>
          </a:p>
          <a:p>
            <a:pPr>
              <a:buNone/>
            </a:pPr>
            <a:r>
              <a:rPr lang="ko-KR" altLang="en-US" sz="2800" b="1" dirty="0" err="1" smtClean="0"/>
              <a:t>솔리언</a:t>
            </a:r>
            <a:r>
              <a:rPr lang="ko-KR" altLang="en-US" sz="2800" b="1" dirty="0" smtClean="0"/>
              <a:t> 또래 상담</a:t>
            </a:r>
            <a:endParaRPr lang="en-US" altLang="ko-KR" sz="2800" b="1" dirty="0" smtClean="0"/>
          </a:p>
          <a:p>
            <a:pPr>
              <a:buNone/>
            </a:pPr>
            <a:endParaRPr lang="en-US" altLang="ko-KR" sz="2800" b="1" dirty="0" smtClean="0"/>
          </a:p>
          <a:p>
            <a:pPr>
              <a:buNone/>
            </a:pPr>
            <a:r>
              <a:rPr lang="en-US" altLang="ko-KR" sz="2800" b="1" dirty="0" smtClean="0"/>
              <a:t>D</a:t>
            </a:r>
            <a:r>
              <a:rPr lang="ko-KR" altLang="en-US" sz="2800" b="1" dirty="0" smtClean="0"/>
              <a:t>조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이호정</a:t>
            </a:r>
            <a:r>
              <a:rPr lang="en-US" altLang="ko-KR" sz="2800" b="1" dirty="0" smtClean="0"/>
              <a:t>)</a:t>
            </a:r>
          </a:p>
          <a:p>
            <a:pPr>
              <a:buNone/>
            </a:pPr>
            <a:r>
              <a:rPr lang="en-US" altLang="ko-KR" sz="2800" b="1" dirty="0" smtClean="0"/>
              <a:t>STE   </a:t>
            </a:r>
            <a:r>
              <a:rPr lang="ko-KR" altLang="en-US" sz="2800" b="1" dirty="0" err="1" smtClean="0"/>
              <a:t>이다실</a:t>
            </a:r>
            <a:r>
              <a:rPr lang="ko-KR" altLang="en-US" sz="2800" b="1" dirty="0" smtClean="0"/>
              <a:t>   머큐리   </a:t>
            </a:r>
            <a:r>
              <a:rPr lang="ko-KR" altLang="en-US" sz="2800" b="1" dirty="0" err="1" smtClean="0"/>
              <a:t>기부엔테이크</a:t>
            </a:r>
            <a:r>
              <a:rPr lang="ko-KR" altLang="en-US" sz="2800" b="1" dirty="0" smtClean="0"/>
              <a:t>   </a:t>
            </a:r>
            <a:r>
              <a:rPr lang="ko-KR" altLang="en-US" sz="2800" b="1" dirty="0" err="1" smtClean="0"/>
              <a:t>비숑</a:t>
            </a:r>
            <a:endParaRPr lang="en-US" altLang="ko-KR" sz="2800" b="1" dirty="0" smtClean="0"/>
          </a:p>
          <a:p>
            <a:pPr>
              <a:buNone/>
            </a:pPr>
            <a:endParaRPr lang="en-US" altLang="ko-KR" sz="2800" b="1" dirty="0" smtClean="0"/>
          </a:p>
          <a:p>
            <a:pPr>
              <a:buNone/>
            </a:pPr>
            <a:r>
              <a:rPr lang="en-US" altLang="ko-KR" sz="2800" b="1" dirty="0" smtClean="0"/>
              <a:t>E</a:t>
            </a:r>
            <a:r>
              <a:rPr lang="ko-KR" altLang="en-US" sz="2800" b="1" dirty="0" smtClean="0"/>
              <a:t>조</a:t>
            </a:r>
            <a:r>
              <a:rPr lang="en-US" altLang="ko-KR" sz="2800" b="1" dirty="0" smtClean="0"/>
              <a:t>(</a:t>
            </a:r>
            <a:r>
              <a:rPr lang="ko-KR" altLang="en-US" sz="2800" b="1" dirty="0" smtClean="0"/>
              <a:t>김연미</a:t>
            </a:r>
            <a:r>
              <a:rPr lang="en-US" altLang="ko-KR" sz="2800" b="1" dirty="0" smtClean="0"/>
              <a:t>) </a:t>
            </a:r>
          </a:p>
          <a:p>
            <a:pPr>
              <a:buNone/>
            </a:pPr>
            <a:r>
              <a:rPr lang="ko-KR" altLang="en-US" sz="2800" b="1" dirty="0" err="1" smtClean="0"/>
              <a:t>칸타빌레</a:t>
            </a:r>
            <a:r>
              <a:rPr lang="ko-KR" altLang="en-US" sz="2800" b="1" dirty="0" smtClean="0"/>
              <a:t>   </a:t>
            </a:r>
            <a:r>
              <a:rPr lang="en-US" altLang="ko-KR" sz="2800" b="1" dirty="0" err="1" smtClean="0"/>
              <a:t>A.if</a:t>
            </a:r>
            <a:r>
              <a:rPr lang="en-US" altLang="ko-KR" sz="2800" b="1" dirty="0" smtClean="0"/>
              <a:t>   </a:t>
            </a:r>
            <a:r>
              <a:rPr lang="ko-KR" altLang="en-US" sz="2800" b="1" dirty="0" smtClean="0"/>
              <a:t>리</a:t>
            </a:r>
            <a:r>
              <a:rPr lang="en-US" altLang="ko-KR" sz="2800" b="1" dirty="0" smtClean="0"/>
              <a:t>.</a:t>
            </a:r>
            <a:r>
              <a:rPr lang="ko-KR" altLang="en-US" sz="2800" b="1" dirty="0" smtClean="0"/>
              <a:t>몸   </a:t>
            </a:r>
            <a:r>
              <a:rPr lang="en-US" altLang="ko-KR" sz="2800" b="1" dirty="0" smtClean="0"/>
              <a:t>unlock</a:t>
            </a:r>
            <a:endParaRPr lang="ko-KR" altLang="en-US" sz="28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67544" y="404665"/>
          <a:ext cx="8280920" cy="5759829"/>
        </p:xfrm>
        <a:graphic>
          <a:graphicData uri="http://schemas.openxmlformats.org/drawingml/2006/table">
            <a:tbl>
              <a:tblPr/>
              <a:tblGrid>
                <a:gridCol w="1906108"/>
                <a:gridCol w="6374812"/>
              </a:tblGrid>
              <a:tr h="3600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구분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명단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0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동아리부스관리</a:t>
                      </a: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(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부스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/</a:t>
                      </a:r>
                      <a:r>
                        <a:rPr lang="ko-KR" altLang="en-US" sz="16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공연팀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 관리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)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박지윤 황보민 박동하 임규범 박진희 송예린 오승윤 강용혁 최지훈 주성원 문진석 도태동 송영준 강문주 오다빈 박진희 류지은 고유리 김민경 이용준 </a:t>
                      </a:r>
                      <a:r>
                        <a:rPr lang="ko-KR" altLang="en-US" sz="16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성수하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바탕"/>
                        </a:rPr>
                        <a:t>행사안내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정서윤 전소연 홍유리 손예지 유진 김연미 </a:t>
                      </a:r>
                      <a:r>
                        <a:rPr lang="ko-KR" altLang="en-US" sz="16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박미부</a:t>
                      </a:r>
                      <a:endParaRPr lang="ko-KR" altLang="en-US" sz="16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바탕"/>
                        </a:rPr>
                        <a:t>환경미화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강우진 황우찬 송서윤 문병주 박지수 </a:t>
                      </a:r>
                      <a:r>
                        <a:rPr lang="ko-KR" altLang="en-US" sz="16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박세림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 김준원 진주한 권주현 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바탕"/>
                        </a:rPr>
                        <a:t>의료본부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이채민 </a:t>
                      </a:r>
                      <a:r>
                        <a:rPr lang="ko-KR" altLang="en-US" sz="1600" b="1" dirty="0" err="1">
                          <a:solidFill>
                            <a:srgbClr val="000000"/>
                          </a:solidFill>
                          <a:latin typeface="바탕"/>
                        </a:rPr>
                        <a:t>이수쟌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 최재희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BLU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부스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(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본부석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)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고무성 의장 부의장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>
                          <a:solidFill>
                            <a:srgbClr val="000000"/>
                          </a:solidFill>
                          <a:latin typeface="바탕"/>
                        </a:rPr>
                        <a:t>공연팀관리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latin typeface="바탕"/>
                        </a:rPr>
                        <a:t>백지원 김정연 박규영 이승혁 황동천 유연수 권희영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522219014"/>
              </p:ext>
            </p:extLst>
          </p:nvPr>
        </p:nvGraphicFramePr>
        <p:xfrm>
          <a:off x="971600" y="1556792"/>
          <a:ext cx="828092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직사각형 2"/>
          <p:cNvSpPr/>
          <p:nvPr/>
        </p:nvSpPr>
        <p:spPr>
          <a:xfrm>
            <a:off x="6804248" y="188640"/>
            <a:ext cx="2088232" cy="432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추진배경</a:t>
            </a:r>
            <a:endParaRPr lang="ko-KR" altLang="en-US" sz="2400" dirty="0">
              <a:solidFill>
                <a:schemeClr val="tx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122295322"/>
              </p:ext>
            </p:extLst>
          </p:nvPr>
        </p:nvGraphicFramePr>
        <p:xfrm>
          <a:off x="971600" y="1556792"/>
          <a:ext cx="828092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직사각형 2"/>
          <p:cNvSpPr/>
          <p:nvPr/>
        </p:nvSpPr>
        <p:spPr>
          <a:xfrm>
            <a:off x="6804248" y="188640"/>
            <a:ext cx="2088232" cy="432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운영방향</a:t>
            </a:r>
            <a:endParaRPr lang="ko-KR" altLang="en-US" sz="2400" dirty="0">
              <a:solidFill>
                <a:schemeClr val="tx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389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03648" y="2495141"/>
            <a:ext cx="6912768" cy="165618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sz="6000" b="1" dirty="0" smtClean="0">
                <a:solidFill>
                  <a:srgbClr val="CD69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4900" b="1" dirty="0" smtClean="0">
                <a:solidFill>
                  <a:srgbClr val="CD69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2016</a:t>
            </a:r>
            <a:r>
              <a:rPr lang="ko-KR" alt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en-US" altLang="ko-K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/>
            </a:r>
            <a:br>
              <a:rPr lang="en-US" altLang="ko-K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</a:br>
            <a:r>
              <a:rPr lang="en-US" altLang="ko-KR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 </a:t>
            </a:r>
            <a:r>
              <a:rPr lang="ko-KR" alt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제</a:t>
            </a:r>
            <a:r>
              <a:rPr lang="ko-KR" alt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en-US" altLang="ko-KR" sz="4900" b="1" dirty="0" smtClean="0">
                <a:solidFill>
                  <a:srgbClr val="CD69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ko-KR" alt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회</a:t>
            </a:r>
            <a:r>
              <a:rPr lang="ko-KR" altLang="en-U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ko-KR" altLang="en-US" sz="4900" b="1" dirty="0" smtClean="0">
                <a:solidFill>
                  <a:srgbClr val="CD69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청소년축제 </a:t>
            </a:r>
            <a:r>
              <a:rPr lang="ko-KR" altLang="en-US" sz="4900" b="1" dirty="0" err="1" smtClean="0">
                <a:solidFill>
                  <a:srgbClr val="CD69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차오름제</a:t>
            </a:r>
            <a:endParaRPr lang="ko-KR" altLang="en-US" sz="4900" b="1" dirty="0">
              <a:solidFill>
                <a:srgbClr val="CD69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pic>
        <p:nvPicPr>
          <p:cNvPr id="5" name="그림 4" descr="noun_2306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43635" y="4437303"/>
            <a:ext cx="1368152" cy="1368152"/>
          </a:xfrm>
          <a:prstGeom prst="rect">
            <a:avLst/>
          </a:prstGeom>
          <a:noFill/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6" name="그림 5" descr="noun_2595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4288" y="4151325"/>
            <a:ext cx="1440160" cy="144016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7" name="그림 6" descr="noun_4356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32151" y="620336"/>
            <a:ext cx="1584176" cy="1584176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955803" y="5085375"/>
            <a:ext cx="28803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</a:t>
            </a:r>
          </a:p>
          <a:p>
            <a: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2016. 5. 21 (</a:t>
            </a:r>
            <a:r>
              <a:rPr lang="ko-KR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토</a:t>
            </a:r>
            <a: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2</a:t>
            </a:r>
            <a:r>
              <a:rPr lang="ko-KR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시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1051303"/>
            <a:ext cx="2448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01</a:t>
            </a:r>
          </a:p>
          <a:p>
            <a:r>
              <a:rPr lang="ko-KR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중앙공원 </a:t>
            </a:r>
            <a:r>
              <a:rPr lang="ko-KR" alt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황새울광장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8064" y="5085375"/>
            <a:ext cx="273630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</a:t>
            </a:r>
          </a:p>
          <a:p>
            <a: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ko-KR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동아리체험부스 및 공연</a:t>
            </a:r>
            <a:endParaRPr lang="en-US" altLang="ko-K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ko-KR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청소년 인식조사</a:t>
            </a:r>
            <a:endParaRPr lang="en-US" altLang="ko-K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ko-KR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캠페인 </a:t>
            </a:r>
            <a:endParaRPr lang="en-US" altLang="ko-K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804248" y="188640"/>
            <a:ext cx="2088232" cy="432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사업개요</a:t>
            </a:r>
            <a:endParaRPr lang="ko-KR" altLang="en-US" sz="2400" dirty="0">
              <a:solidFill>
                <a:schemeClr val="tx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48680"/>
            <a:ext cx="4077039" cy="56080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직선 연결선 40"/>
          <p:cNvCxnSpPr/>
          <p:nvPr/>
        </p:nvCxnSpPr>
        <p:spPr>
          <a:xfrm flipH="1">
            <a:off x="4355976" y="764704"/>
            <a:ext cx="10548" cy="53285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눈물 방울 44"/>
          <p:cNvSpPr/>
          <p:nvPr/>
        </p:nvSpPr>
        <p:spPr>
          <a:xfrm rot="13500000">
            <a:off x="4758582" y="882822"/>
            <a:ext cx="360040" cy="360040"/>
          </a:xfrm>
          <a:prstGeom prst="teardrop">
            <a:avLst>
              <a:gd name="adj" fmla="val 124778"/>
            </a:avLst>
          </a:prstGeom>
          <a:solidFill>
            <a:srgbClr val="39A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순서도: 연결자 48"/>
          <p:cNvSpPr/>
          <p:nvPr/>
        </p:nvSpPr>
        <p:spPr>
          <a:xfrm>
            <a:off x="4828031" y="1024279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눈물 방울 50"/>
          <p:cNvSpPr/>
          <p:nvPr/>
        </p:nvSpPr>
        <p:spPr>
          <a:xfrm rot="8100000" flipH="1">
            <a:off x="4646567" y="2207422"/>
            <a:ext cx="360040" cy="360040"/>
          </a:xfrm>
          <a:prstGeom prst="teardrop">
            <a:avLst>
              <a:gd name="adj" fmla="val 124778"/>
            </a:avLst>
          </a:prstGeom>
          <a:solidFill>
            <a:srgbClr val="39A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순서도: 연결자 51"/>
          <p:cNvSpPr/>
          <p:nvPr/>
        </p:nvSpPr>
        <p:spPr>
          <a:xfrm flipH="1">
            <a:off x="4788024" y="2348879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눈물 방울 52"/>
          <p:cNvSpPr/>
          <p:nvPr/>
        </p:nvSpPr>
        <p:spPr>
          <a:xfrm rot="8100000" flipH="1">
            <a:off x="4574559" y="4943727"/>
            <a:ext cx="360040" cy="360040"/>
          </a:xfrm>
          <a:prstGeom prst="teardrop">
            <a:avLst>
              <a:gd name="adj" fmla="val 124778"/>
            </a:avLst>
          </a:prstGeom>
          <a:solidFill>
            <a:srgbClr val="39A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순서도: 연결자 53"/>
          <p:cNvSpPr/>
          <p:nvPr/>
        </p:nvSpPr>
        <p:spPr>
          <a:xfrm>
            <a:off x="4716016" y="5085184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눈물 방울 54"/>
          <p:cNvSpPr/>
          <p:nvPr/>
        </p:nvSpPr>
        <p:spPr>
          <a:xfrm rot="13500000">
            <a:off x="4041991" y="3708851"/>
            <a:ext cx="360040" cy="360040"/>
          </a:xfrm>
          <a:prstGeom prst="teardrop">
            <a:avLst>
              <a:gd name="adj" fmla="val 124778"/>
            </a:avLst>
          </a:prstGeom>
          <a:solidFill>
            <a:srgbClr val="39A6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순서도: 연결자 55"/>
          <p:cNvSpPr/>
          <p:nvPr/>
        </p:nvSpPr>
        <p:spPr>
          <a:xfrm>
            <a:off x="4111440" y="3850308"/>
            <a:ext cx="144016" cy="144016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2663788" y="635494"/>
            <a:ext cx="19802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CD6973"/>
                </a:solidFill>
              </a:rPr>
              <a:t>16.02.27.</a:t>
            </a:r>
            <a:endParaRPr lang="en-US" altLang="ko-KR" sz="2400" b="1" dirty="0" smtClean="0">
              <a:solidFill>
                <a:srgbClr val="CD6973"/>
              </a:solidFill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스태프 </a:t>
            </a:r>
            <a:r>
              <a:rPr lang="ko-KR" alt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대면식</a:t>
            </a:r>
            <a:r>
              <a:rPr lang="ko-KR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             </a:t>
            </a:r>
            <a:endParaRPr lang="ko-KR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92080" y="2132856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CD6973"/>
                </a:solidFill>
              </a:rPr>
              <a:t>16.03.05</a:t>
            </a:r>
          </a:p>
          <a:p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BLU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정기모임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ko-KR" alt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차오름제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당일 </a:t>
            </a:r>
            <a:r>
              <a:rPr lang="ko-KR" alt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진행팀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구성</a:t>
            </a:r>
            <a:endParaRPr lang="ko-KR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3375" y="3411431"/>
            <a:ext cx="32123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CD6973"/>
                </a:solidFill>
              </a:rPr>
              <a:t>03.07. ~ 03.25.</a:t>
            </a:r>
            <a:endParaRPr lang="en-US" altLang="ko-KR" sz="2400" b="1" dirty="0" smtClean="0">
              <a:solidFill>
                <a:srgbClr val="CD6973"/>
              </a:solidFill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축제 </a:t>
            </a:r>
            <a:r>
              <a:rPr lang="ko-KR" altLang="en-US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차오름제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부스운영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동아리 신청 기간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(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부스 운영 신청서 제출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)</a:t>
            </a:r>
            <a:endParaRPr lang="ko-KR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193188" y="4725144"/>
            <a:ext cx="34832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CD6973"/>
                </a:solidFill>
              </a:rPr>
              <a:t>03.28 ~ 03.29. </a:t>
            </a: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각 학교별 동아리 선정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선정 동아리 회의 일정 안내</a:t>
            </a:r>
            <a:endParaRPr lang="en-US" altLang="ko-KR" sz="2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  <a:p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- 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체험부스</a:t>
            </a:r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20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개 </a:t>
            </a:r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/ 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공연 동아리 </a:t>
            </a:r>
            <a:r>
              <a:rPr lang="en-US" altLang="ko-K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5</a:t>
            </a:r>
            <a:r>
              <a:rPr lang="ko-KR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개</a:t>
            </a:r>
            <a:endParaRPr lang="ko-KR" altLang="en-US" sz="16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156176" y="188640"/>
            <a:ext cx="2736304" cy="432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그간 추진사항</a:t>
            </a:r>
            <a:endParaRPr lang="ko-KR" altLang="en-US" sz="2400" dirty="0">
              <a:solidFill>
                <a:schemeClr val="tx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028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3114</TotalTime>
  <Words>529</Words>
  <Application>Microsoft Office PowerPoint</Application>
  <PresentationFormat>화면 슬라이드 쇼(4:3)</PresentationFormat>
  <Paragraphs>203</Paragraphs>
  <Slides>42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42</vt:i4>
      </vt:variant>
    </vt:vector>
  </HeadingPairs>
  <TitlesOfParts>
    <vt:vector size="47" baseType="lpstr">
      <vt:lpstr>HY울릉도M</vt:lpstr>
      <vt:lpstr>맑은 고딕</vt:lpstr>
      <vt:lpstr>바탕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2016    제 2회 청소년축제 차오름제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차오름제 사업설명회</dc:title>
  <dc:creator>eechai</dc:creator>
  <cp:lastModifiedBy>admin</cp:lastModifiedBy>
  <cp:revision>188</cp:revision>
  <cp:lastPrinted>2016-04-16T03:55:00Z</cp:lastPrinted>
  <dcterms:created xsi:type="dcterms:W3CDTF">2016-01-25T15:15:45Z</dcterms:created>
  <dcterms:modified xsi:type="dcterms:W3CDTF">2016-04-16T03:57:21Z</dcterms:modified>
</cp:coreProperties>
</file>